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2" r:id="rId30"/>
    <p:sldId id="285" r:id="rId31"/>
    <p:sldId id="286" r:id="rId32"/>
    <p:sldId id="288" r:id="rId33"/>
    <p:sldId id="287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217FBA1-4654-4A1A-ABF2-8AF33EAECC45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6164DAE-D326-4C9A-9788-E1B7E0EBD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7FBA1-4654-4A1A-ABF2-8AF33EAECC45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4DAE-D326-4C9A-9788-E1B7E0EBD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7FBA1-4654-4A1A-ABF2-8AF33EAECC45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4DAE-D326-4C9A-9788-E1B7E0EBD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17FBA1-4654-4A1A-ABF2-8AF33EAECC45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164DAE-D326-4C9A-9788-E1B7E0EBD9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217FBA1-4654-4A1A-ABF2-8AF33EAECC45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6164DAE-D326-4C9A-9788-E1B7E0EBD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7FBA1-4654-4A1A-ABF2-8AF33EAECC45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4DAE-D326-4C9A-9788-E1B7E0EBD9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7FBA1-4654-4A1A-ABF2-8AF33EAECC45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4DAE-D326-4C9A-9788-E1B7E0EBD9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17FBA1-4654-4A1A-ABF2-8AF33EAECC45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164DAE-D326-4C9A-9788-E1B7E0EBD9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7FBA1-4654-4A1A-ABF2-8AF33EAECC45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4DAE-D326-4C9A-9788-E1B7E0EBD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17FBA1-4654-4A1A-ABF2-8AF33EAECC45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164DAE-D326-4C9A-9788-E1B7E0EBD9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17FBA1-4654-4A1A-ABF2-8AF33EAECC45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164DAE-D326-4C9A-9788-E1B7E0EBD9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217FBA1-4654-4A1A-ABF2-8AF33EAECC45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6164DAE-D326-4C9A-9788-E1B7E0EBD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REPASO—CAPITULO 1B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Examen</a:t>
            </a:r>
            <a:r>
              <a:rPr lang="en-US" dirty="0" smtClean="0"/>
              <a:t>=</a:t>
            </a:r>
            <a:r>
              <a:rPr lang="en-US" dirty="0" err="1" smtClean="0"/>
              <a:t>martes</a:t>
            </a:r>
            <a:r>
              <a:rPr lang="en-US" dirty="0" smtClean="0"/>
              <a:t>, el 27 de </a:t>
            </a:r>
            <a:r>
              <a:rPr lang="en-US" dirty="0" err="1" smtClean="0"/>
              <a:t>septiembre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PRONOMBRES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--subject pronouns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PRONOMBRES—subject pronouns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(I)</a:t>
            </a:r>
          </a:p>
          <a:p>
            <a:r>
              <a:rPr lang="en-US" dirty="0" smtClean="0"/>
              <a:t>T</a:t>
            </a:r>
            <a:r>
              <a:rPr lang="es-CR" dirty="0" smtClean="0"/>
              <a:t>ú (</a:t>
            </a:r>
            <a:r>
              <a:rPr lang="es-CR" dirty="0" err="1" smtClean="0"/>
              <a:t>you</a:t>
            </a:r>
            <a:r>
              <a:rPr lang="es-CR" dirty="0" smtClean="0"/>
              <a:t>)</a:t>
            </a:r>
          </a:p>
          <a:p>
            <a:r>
              <a:rPr lang="en-US" dirty="0" err="1" smtClean="0"/>
              <a:t>Usted</a:t>
            </a:r>
            <a:r>
              <a:rPr lang="en-US" dirty="0" smtClean="0"/>
              <a:t> (you formal)</a:t>
            </a:r>
          </a:p>
          <a:p>
            <a:r>
              <a:rPr lang="en-US" dirty="0" err="1" smtClean="0"/>
              <a:t>Él</a:t>
            </a:r>
            <a:r>
              <a:rPr lang="en-US" dirty="0" smtClean="0"/>
              <a:t> (he)</a:t>
            </a:r>
          </a:p>
          <a:p>
            <a:r>
              <a:rPr lang="en-US" dirty="0" smtClean="0"/>
              <a:t>Ella (she)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/as (we)</a:t>
            </a:r>
          </a:p>
          <a:p>
            <a:r>
              <a:rPr lang="en-US" dirty="0" err="1" smtClean="0"/>
              <a:t>Vosotoros</a:t>
            </a:r>
            <a:r>
              <a:rPr lang="en-US" dirty="0" smtClean="0"/>
              <a:t>/as (y’all)</a:t>
            </a:r>
          </a:p>
          <a:p>
            <a:r>
              <a:rPr lang="en-US" dirty="0" err="1" smtClean="0"/>
              <a:t>Ustedes</a:t>
            </a:r>
            <a:r>
              <a:rPr lang="en-US" dirty="0" smtClean="0"/>
              <a:t> (you/you all)</a:t>
            </a:r>
          </a:p>
          <a:p>
            <a:r>
              <a:rPr lang="en-US" dirty="0" err="1" smtClean="0"/>
              <a:t>Ellos</a:t>
            </a:r>
            <a:r>
              <a:rPr lang="en-US" dirty="0" smtClean="0"/>
              <a:t> (they)</a:t>
            </a:r>
          </a:p>
          <a:p>
            <a:r>
              <a:rPr lang="en-US" dirty="0" err="1" smtClean="0"/>
              <a:t>Ellas</a:t>
            </a:r>
            <a:r>
              <a:rPr lang="en-US" dirty="0" smtClean="0"/>
              <a:t> (they)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singular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plural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PRONOMBRES—subject pronouns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76962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</a:t>
            </a:r>
          </a:p>
          <a:p>
            <a:endParaRPr lang="en-US" dirty="0" smtClean="0"/>
          </a:p>
          <a:p>
            <a:r>
              <a:rPr lang="en-US" dirty="0" smtClean="0"/>
              <a:t>You (talking to best friend)</a:t>
            </a:r>
          </a:p>
          <a:p>
            <a:endParaRPr lang="en-US" dirty="0" smtClean="0"/>
          </a:p>
          <a:p>
            <a:r>
              <a:rPr lang="en-US" dirty="0" smtClean="0"/>
              <a:t>Mi </a:t>
            </a:r>
            <a:r>
              <a:rPr lang="en-US" dirty="0" err="1" smtClean="0"/>
              <a:t>madre</a:t>
            </a:r>
            <a:r>
              <a:rPr lang="en-US" dirty="0" smtClean="0"/>
              <a:t> y </a:t>
            </a:r>
            <a:r>
              <a:rPr lang="en-US" dirty="0" err="1" smtClean="0"/>
              <a:t>yo</a:t>
            </a:r>
            <a:r>
              <a:rPr lang="en-US" dirty="0" smtClean="0"/>
              <a:t> (my mom and I)  **I am a girl</a:t>
            </a:r>
          </a:p>
          <a:p>
            <a:endParaRPr lang="en-US" dirty="0" smtClean="0"/>
          </a:p>
          <a:p>
            <a:r>
              <a:rPr lang="en-US" dirty="0" err="1" smtClean="0"/>
              <a:t>Lupita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Paquito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Josué</a:t>
            </a:r>
            <a:r>
              <a:rPr lang="en-US" dirty="0" smtClean="0"/>
              <a:t> y </a:t>
            </a:r>
            <a:r>
              <a:rPr lang="en-US" dirty="0" err="1" smtClean="0"/>
              <a:t>yo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 (talking to Mr. McFarland) </a:t>
            </a:r>
          </a:p>
          <a:p>
            <a:endParaRPr lang="en-US" dirty="0" smtClean="0"/>
          </a:p>
          <a:p>
            <a:r>
              <a:rPr lang="en-US" dirty="0" smtClean="0"/>
              <a:t>You (talking to Rafael y </a:t>
            </a:r>
            <a:r>
              <a:rPr lang="en-US" dirty="0" err="1" smtClean="0"/>
              <a:t>Miguelito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Marcos y José</a:t>
            </a:r>
          </a:p>
          <a:p>
            <a:endParaRPr lang="en-US" dirty="0" smtClean="0"/>
          </a:p>
          <a:p>
            <a:r>
              <a:rPr lang="en-US" dirty="0" smtClean="0"/>
              <a:t>Cristina y Ana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--to be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SER—to be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SER is an infinitive (the simplest form of the verb).</a:t>
            </a:r>
          </a:p>
          <a:p>
            <a:r>
              <a:rPr lang="en-US" dirty="0" smtClean="0"/>
              <a:t>We can use it alone and it means “to be.”</a:t>
            </a:r>
          </a:p>
          <a:p>
            <a:r>
              <a:rPr lang="en-US" dirty="0" smtClean="0"/>
              <a:t>In order to use it with a person, we have to change it or </a:t>
            </a:r>
            <a:r>
              <a:rPr lang="en-US" i="1" dirty="0" smtClean="0"/>
              <a:t>conjugate</a:t>
            </a:r>
            <a:r>
              <a:rPr lang="en-US" dirty="0" smtClean="0"/>
              <a:t> it.</a:t>
            </a:r>
          </a:p>
          <a:p>
            <a:r>
              <a:rPr lang="en-US" dirty="0" smtClean="0"/>
              <a:t>Unfortunately, it is an irregular verb so not all forms resemble “ser” (but remember the forms of “to be” in English are </a:t>
            </a:r>
            <a:r>
              <a:rPr lang="en-US" i="1" dirty="0" err="1" smtClean="0"/>
              <a:t>straaaange</a:t>
            </a:r>
            <a:r>
              <a:rPr lang="en-US" dirty="0" smtClean="0"/>
              <a:t> as well!).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SER—to be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YO soy</a:t>
            </a:r>
          </a:p>
          <a:p>
            <a:r>
              <a:rPr lang="en-US" dirty="0" smtClean="0"/>
              <a:t>T</a:t>
            </a:r>
            <a:r>
              <a:rPr lang="es-CR" dirty="0" smtClean="0"/>
              <a:t>Ú</a:t>
            </a:r>
            <a:r>
              <a:rPr lang="en-US" dirty="0" smtClean="0"/>
              <a:t> </a:t>
            </a:r>
            <a:r>
              <a:rPr lang="en-US" dirty="0" err="1" smtClean="0"/>
              <a:t>eres</a:t>
            </a:r>
            <a:endParaRPr lang="en-US" dirty="0" smtClean="0"/>
          </a:p>
          <a:p>
            <a:r>
              <a:rPr lang="en-US" dirty="0" smtClean="0"/>
              <a:t>USTED </a:t>
            </a:r>
            <a:r>
              <a:rPr lang="en-US" dirty="0" err="1" smtClean="0"/>
              <a:t>es</a:t>
            </a:r>
            <a:endParaRPr lang="en-US" dirty="0" smtClean="0"/>
          </a:p>
          <a:p>
            <a:r>
              <a:rPr lang="es-CR" dirty="0" smtClean="0"/>
              <a:t>ÉL es</a:t>
            </a:r>
          </a:p>
          <a:p>
            <a:r>
              <a:rPr lang="es-CR" dirty="0" smtClean="0"/>
              <a:t>ELLA 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NOSOTROS </a:t>
            </a:r>
            <a:r>
              <a:rPr lang="en-US" dirty="0" err="1" smtClean="0"/>
              <a:t>somos</a:t>
            </a:r>
            <a:endParaRPr lang="en-US" dirty="0" smtClean="0"/>
          </a:p>
          <a:p>
            <a:r>
              <a:rPr lang="en-US" dirty="0" smtClean="0"/>
              <a:t>VOSOTROS </a:t>
            </a:r>
            <a:r>
              <a:rPr lang="en-US" dirty="0" err="1" smtClean="0"/>
              <a:t>sois</a:t>
            </a:r>
            <a:endParaRPr lang="en-US" dirty="0" smtClean="0"/>
          </a:p>
          <a:p>
            <a:r>
              <a:rPr lang="en-US" dirty="0" smtClean="0"/>
              <a:t>USTEDES son</a:t>
            </a:r>
          </a:p>
          <a:p>
            <a:r>
              <a:rPr lang="en-US" dirty="0" smtClean="0"/>
              <a:t>ELLOS son</a:t>
            </a:r>
          </a:p>
          <a:p>
            <a:r>
              <a:rPr lang="en-US" dirty="0" smtClean="0"/>
              <a:t>ELLAS son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singular	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plural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SER—to be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76200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We are</a:t>
            </a:r>
          </a:p>
          <a:p>
            <a:endParaRPr lang="en-US" dirty="0" smtClean="0"/>
          </a:p>
          <a:p>
            <a:r>
              <a:rPr lang="en-US" dirty="0" smtClean="0"/>
              <a:t>I am</a:t>
            </a:r>
          </a:p>
          <a:p>
            <a:endParaRPr lang="en-US" dirty="0" smtClean="0"/>
          </a:p>
          <a:p>
            <a:r>
              <a:rPr lang="en-US" dirty="0" smtClean="0"/>
              <a:t>He is</a:t>
            </a:r>
          </a:p>
          <a:p>
            <a:endParaRPr lang="en-US" dirty="0" smtClean="0"/>
          </a:p>
          <a:p>
            <a:r>
              <a:rPr lang="en-US" dirty="0" err="1" smtClean="0"/>
              <a:t>Pepe</a:t>
            </a:r>
            <a:r>
              <a:rPr lang="en-US" dirty="0" smtClean="0"/>
              <a:t> is</a:t>
            </a:r>
          </a:p>
          <a:p>
            <a:endParaRPr lang="en-US" dirty="0" smtClean="0"/>
          </a:p>
          <a:p>
            <a:r>
              <a:rPr lang="en-US" dirty="0" smtClean="0"/>
              <a:t>You are (formal)</a:t>
            </a:r>
          </a:p>
          <a:p>
            <a:endParaRPr lang="en-US" dirty="0" smtClean="0"/>
          </a:p>
          <a:p>
            <a:r>
              <a:rPr lang="en-US" dirty="0" smtClean="0"/>
              <a:t>You are (friend)</a:t>
            </a:r>
          </a:p>
          <a:p>
            <a:endParaRPr lang="en-US" dirty="0" smtClean="0"/>
          </a:p>
          <a:p>
            <a:r>
              <a:rPr lang="en-US" dirty="0" smtClean="0"/>
              <a:t>You are (friends)</a:t>
            </a:r>
          </a:p>
          <a:p>
            <a:endParaRPr lang="en-US" dirty="0" smtClean="0"/>
          </a:p>
          <a:p>
            <a:r>
              <a:rPr lang="en-US" dirty="0" smtClean="0"/>
              <a:t>They are</a:t>
            </a:r>
          </a:p>
          <a:p>
            <a:endParaRPr lang="en-US" dirty="0" smtClean="0"/>
          </a:p>
          <a:p>
            <a:r>
              <a:rPr lang="en-US" dirty="0" smtClean="0"/>
              <a:t>The pencils are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SER—to be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76200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We are</a:t>
            </a:r>
          </a:p>
          <a:p>
            <a:pPr lvl="1"/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somos</a:t>
            </a:r>
            <a:endParaRPr lang="en-US" dirty="0" smtClean="0"/>
          </a:p>
          <a:p>
            <a:r>
              <a:rPr lang="en-US" dirty="0" smtClean="0"/>
              <a:t>I am</a:t>
            </a:r>
          </a:p>
          <a:p>
            <a:endParaRPr lang="en-US" dirty="0" smtClean="0"/>
          </a:p>
          <a:p>
            <a:r>
              <a:rPr lang="en-US" dirty="0" smtClean="0"/>
              <a:t>He is</a:t>
            </a:r>
          </a:p>
          <a:p>
            <a:endParaRPr lang="en-US" dirty="0" smtClean="0"/>
          </a:p>
          <a:p>
            <a:r>
              <a:rPr lang="en-US" dirty="0" err="1" smtClean="0"/>
              <a:t>Pepe</a:t>
            </a:r>
            <a:r>
              <a:rPr lang="en-US" dirty="0" smtClean="0"/>
              <a:t> is</a:t>
            </a:r>
          </a:p>
          <a:p>
            <a:endParaRPr lang="en-US" dirty="0" smtClean="0"/>
          </a:p>
          <a:p>
            <a:r>
              <a:rPr lang="en-US" dirty="0" smtClean="0"/>
              <a:t>You are (formal)</a:t>
            </a:r>
          </a:p>
          <a:p>
            <a:endParaRPr lang="en-US" dirty="0" smtClean="0"/>
          </a:p>
          <a:p>
            <a:r>
              <a:rPr lang="en-US" dirty="0" smtClean="0"/>
              <a:t>You are (friend)</a:t>
            </a:r>
          </a:p>
          <a:p>
            <a:endParaRPr lang="en-US" dirty="0" smtClean="0"/>
          </a:p>
          <a:p>
            <a:r>
              <a:rPr lang="en-US" dirty="0" smtClean="0"/>
              <a:t>You are (friends)</a:t>
            </a:r>
          </a:p>
          <a:p>
            <a:endParaRPr lang="en-US" dirty="0" smtClean="0"/>
          </a:p>
          <a:p>
            <a:r>
              <a:rPr lang="en-US" dirty="0" smtClean="0"/>
              <a:t>They are</a:t>
            </a:r>
          </a:p>
          <a:p>
            <a:endParaRPr lang="en-US" dirty="0" smtClean="0"/>
          </a:p>
          <a:p>
            <a:r>
              <a:rPr lang="en-US" dirty="0" smtClean="0"/>
              <a:t>The pencils are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SER—to be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76200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We are</a:t>
            </a:r>
          </a:p>
          <a:p>
            <a:pPr lvl="1"/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somos</a:t>
            </a:r>
            <a:endParaRPr lang="en-US" dirty="0" smtClean="0"/>
          </a:p>
          <a:p>
            <a:r>
              <a:rPr lang="en-US" dirty="0" smtClean="0"/>
              <a:t>I am</a:t>
            </a:r>
          </a:p>
          <a:p>
            <a:pPr lvl="1"/>
            <a:r>
              <a:rPr lang="en-US" dirty="0" err="1" smtClean="0"/>
              <a:t>Yo</a:t>
            </a:r>
            <a:r>
              <a:rPr lang="en-US" dirty="0" smtClean="0"/>
              <a:t> soy</a:t>
            </a:r>
          </a:p>
          <a:p>
            <a:r>
              <a:rPr lang="en-US" dirty="0" smtClean="0"/>
              <a:t>He is</a:t>
            </a:r>
          </a:p>
          <a:p>
            <a:endParaRPr lang="en-US" dirty="0" smtClean="0"/>
          </a:p>
          <a:p>
            <a:r>
              <a:rPr lang="en-US" dirty="0" err="1" smtClean="0"/>
              <a:t>Pepe</a:t>
            </a:r>
            <a:r>
              <a:rPr lang="en-US" dirty="0" smtClean="0"/>
              <a:t> is</a:t>
            </a:r>
          </a:p>
          <a:p>
            <a:endParaRPr lang="en-US" dirty="0" smtClean="0"/>
          </a:p>
          <a:p>
            <a:r>
              <a:rPr lang="en-US" dirty="0" smtClean="0"/>
              <a:t>You are (formal)</a:t>
            </a:r>
          </a:p>
          <a:p>
            <a:endParaRPr lang="en-US" dirty="0" smtClean="0"/>
          </a:p>
          <a:p>
            <a:r>
              <a:rPr lang="en-US" dirty="0" smtClean="0"/>
              <a:t>You are (friend)</a:t>
            </a:r>
          </a:p>
          <a:p>
            <a:endParaRPr lang="en-US" dirty="0" smtClean="0"/>
          </a:p>
          <a:p>
            <a:r>
              <a:rPr lang="en-US" dirty="0" smtClean="0"/>
              <a:t>You are (friends)</a:t>
            </a:r>
          </a:p>
          <a:p>
            <a:endParaRPr lang="en-US" dirty="0" smtClean="0"/>
          </a:p>
          <a:p>
            <a:r>
              <a:rPr lang="en-US" dirty="0" smtClean="0"/>
              <a:t>They are</a:t>
            </a:r>
          </a:p>
          <a:p>
            <a:endParaRPr lang="en-US" dirty="0" smtClean="0"/>
          </a:p>
          <a:p>
            <a:r>
              <a:rPr lang="en-US" dirty="0" smtClean="0"/>
              <a:t>The pencils are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SER—to be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76200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We are</a:t>
            </a:r>
          </a:p>
          <a:p>
            <a:pPr lvl="1"/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somos</a:t>
            </a:r>
            <a:endParaRPr lang="en-US" dirty="0" smtClean="0"/>
          </a:p>
          <a:p>
            <a:r>
              <a:rPr lang="en-US" dirty="0" smtClean="0"/>
              <a:t>I am</a:t>
            </a:r>
          </a:p>
          <a:p>
            <a:pPr lvl="1"/>
            <a:r>
              <a:rPr lang="en-US" dirty="0" err="1" smtClean="0"/>
              <a:t>Yo</a:t>
            </a:r>
            <a:r>
              <a:rPr lang="en-US" dirty="0" smtClean="0"/>
              <a:t> soy</a:t>
            </a:r>
          </a:p>
          <a:p>
            <a:r>
              <a:rPr lang="en-US" dirty="0" smtClean="0"/>
              <a:t>He is</a:t>
            </a:r>
          </a:p>
          <a:p>
            <a:pPr lvl="1"/>
            <a:r>
              <a:rPr lang="es-CR" dirty="0" smtClean="0"/>
              <a:t>Él es</a:t>
            </a:r>
            <a:endParaRPr lang="en-US" dirty="0" smtClean="0"/>
          </a:p>
          <a:p>
            <a:r>
              <a:rPr lang="en-US" dirty="0" err="1" smtClean="0"/>
              <a:t>Pepe</a:t>
            </a:r>
            <a:r>
              <a:rPr lang="en-US" dirty="0" smtClean="0"/>
              <a:t> is</a:t>
            </a:r>
          </a:p>
          <a:p>
            <a:endParaRPr lang="en-US" dirty="0" smtClean="0"/>
          </a:p>
          <a:p>
            <a:r>
              <a:rPr lang="en-US" dirty="0" smtClean="0"/>
              <a:t>You are (formal)</a:t>
            </a:r>
          </a:p>
          <a:p>
            <a:endParaRPr lang="en-US" dirty="0" smtClean="0"/>
          </a:p>
          <a:p>
            <a:r>
              <a:rPr lang="en-US" dirty="0" smtClean="0"/>
              <a:t>You are (friend)</a:t>
            </a:r>
          </a:p>
          <a:p>
            <a:endParaRPr lang="en-US" dirty="0" smtClean="0"/>
          </a:p>
          <a:p>
            <a:r>
              <a:rPr lang="en-US" dirty="0" smtClean="0"/>
              <a:t>You are (friends)</a:t>
            </a:r>
          </a:p>
          <a:p>
            <a:endParaRPr lang="en-US" dirty="0" smtClean="0"/>
          </a:p>
          <a:p>
            <a:r>
              <a:rPr lang="en-US" dirty="0" smtClean="0"/>
              <a:t>They are</a:t>
            </a:r>
          </a:p>
          <a:p>
            <a:endParaRPr lang="en-US" dirty="0" smtClean="0"/>
          </a:p>
          <a:p>
            <a:r>
              <a:rPr lang="en-US" dirty="0" smtClean="0"/>
              <a:t>The pencils are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GUSTAR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--to like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SER—to be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76200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We are</a:t>
            </a:r>
          </a:p>
          <a:p>
            <a:pPr lvl="1"/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somos</a:t>
            </a:r>
            <a:endParaRPr lang="en-US" dirty="0" smtClean="0"/>
          </a:p>
          <a:p>
            <a:r>
              <a:rPr lang="en-US" dirty="0" smtClean="0"/>
              <a:t>I am</a:t>
            </a:r>
          </a:p>
          <a:p>
            <a:pPr lvl="1"/>
            <a:r>
              <a:rPr lang="en-US" dirty="0" err="1" smtClean="0"/>
              <a:t>Yo</a:t>
            </a:r>
            <a:r>
              <a:rPr lang="en-US" dirty="0" smtClean="0"/>
              <a:t> soy</a:t>
            </a:r>
          </a:p>
          <a:p>
            <a:r>
              <a:rPr lang="en-US" dirty="0" smtClean="0"/>
              <a:t>He is</a:t>
            </a:r>
          </a:p>
          <a:p>
            <a:pPr lvl="1"/>
            <a:r>
              <a:rPr lang="es-CR" dirty="0" smtClean="0"/>
              <a:t>Él es</a:t>
            </a:r>
            <a:endParaRPr lang="en-US" dirty="0" smtClean="0"/>
          </a:p>
          <a:p>
            <a:r>
              <a:rPr lang="en-US" dirty="0" err="1" smtClean="0"/>
              <a:t>Pepe</a:t>
            </a:r>
            <a:r>
              <a:rPr lang="en-US" dirty="0" smtClean="0"/>
              <a:t> is</a:t>
            </a:r>
          </a:p>
          <a:p>
            <a:pPr lvl="1"/>
            <a:r>
              <a:rPr lang="en-US" dirty="0" err="1" smtClean="0"/>
              <a:t>Pepe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endParaRPr lang="en-US" dirty="0" smtClean="0"/>
          </a:p>
          <a:p>
            <a:r>
              <a:rPr lang="en-US" dirty="0" smtClean="0"/>
              <a:t>You are (formal)</a:t>
            </a:r>
          </a:p>
          <a:p>
            <a:endParaRPr lang="en-US" dirty="0" smtClean="0"/>
          </a:p>
          <a:p>
            <a:r>
              <a:rPr lang="en-US" dirty="0" smtClean="0"/>
              <a:t>You are (friend)</a:t>
            </a:r>
          </a:p>
          <a:p>
            <a:endParaRPr lang="en-US" dirty="0" smtClean="0"/>
          </a:p>
          <a:p>
            <a:r>
              <a:rPr lang="en-US" dirty="0" smtClean="0"/>
              <a:t>You are (friends)</a:t>
            </a:r>
          </a:p>
          <a:p>
            <a:endParaRPr lang="en-US" dirty="0" smtClean="0"/>
          </a:p>
          <a:p>
            <a:r>
              <a:rPr lang="en-US" dirty="0" smtClean="0"/>
              <a:t>They are</a:t>
            </a:r>
          </a:p>
          <a:p>
            <a:endParaRPr lang="en-US" dirty="0" smtClean="0"/>
          </a:p>
          <a:p>
            <a:r>
              <a:rPr lang="en-US" dirty="0" smtClean="0"/>
              <a:t>The pencils are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SER—to be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76200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 are</a:t>
            </a:r>
          </a:p>
          <a:p>
            <a:pPr lvl="1"/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somos</a:t>
            </a:r>
            <a:endParaRPr lang="en-US" dirty="0" smtClean="0"/>
          </a:p>
          <a:p>
            <a:r>
              <a:rPr lang="en-US" dirty="0" smtClean="0"/>
              <a:t>I am</a:t>
            </a:r>
          </a:p>
          <a:p>
            <a:pPr lvl="1"/>
            <a:r>
              <a:rPr lang="en-US" dirty="0" err="1" smtClean="0"/>
              <a:t>Yo</a:t>
            </a:r>
            <a:r>
              <a:rPr lang="en-US" dirty="0" smtClean="0"/>
              <a:t> soy</a:t>
            </a:r>
          </a:p>
          <a:p>
            <a:r>
              <a:rPr lang="en-US" dirty="0" smtClean="0"/>
              <a:t>He is</a:t>
            </a:r>
          </a:p>
          <a:p>
            <a:pPr lvl="1"/>
            <a:r>
              <a:rPr lang="es-CR" dirty="0" smtClean="0"/>
              <a:t>Él es</a:t>
            </a:r>
            <a:endParaRPr lang="en-US" dirty="0" smtClean="0"/>
          </a:p>
          <a:p>
            <a:r>
              <a:rPr lang="en-US" dirty="0" err="1" smtClean="0"/>
              <a:t>Pepe</a:t>
            </a:r>
            <a:r>
              <a:rPr lang="en-US" dirty="0" smtClean="0"/>
              <a:t> is</a:t>
            </a:r>
          </a:p>
          <a:p>
            <a:pPr lvl="1"/>
            <a:r>
              <a:rPr lang="en-US" dirty="0" err="1" smtClean="0"/>
              <a:t>Pepe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endParaRPr lang="en-US" dirty="0" smtClean="0"/>
          </a:p>
          <a:p>
            <a:r>
              <a:rPr lang="en-US" dirty="0" smtClean="0"/>
              <a:t>You are (formal)</a:t>
            </a:r>
          </a:p>
          <a:p>
            <a:pPr lvl="1"/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endParaRPr lang="en-US" dirty="0" smtClean="0"/>
          </a:p>
          <a:p>
            <a:r>
              <a:rPr lang="en-US" dirty="0" smtClean="0"/>
              <a:t>You are (friend)</a:t>
            </a:r>
          </a:p>
          <a:p>
            <a:endParaRPr lang="en-US" dirty="0" smtClean="0"/>
          </a:p>
          <a:p>
            <a:r>
              <a:rPr lang="en-US" dirty="0" smtClean="0"/>
              <a:t>You are (friends)</a:t>
            </a:r>
          </a:p>
          <a:p>
            <a:endParaRPr lang="en-US" dirty="0" smtClean="0"/>
          </a:p>
          <a:p>
            <a:r>
              <a:rPr lang="en-US" dirty="0" smtClean="0"/>
              <a:t>They are</a:t>
            </a:r>
          </a:p>
          <a:p>
            <a:endParaRPr lang="en-US" dirty="0" smtClean="0"/>
          </a:p>
          <a:p>
            <a:r>
              <a:rPr lang="en-US" dirty="0" smtClean="0"/>
              <a:t>The pencils are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SER—to be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76200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 are</a:t>
            </a:r>
          </a:p>
          <a:p>
            <a:pPr lvl="1"/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somos</a:t>
            </a:r>
            <a:endParaRPr lang="en-US" dirty="0" smtClean="0"/>
          </a:p>
          <a:p>
            <a:r>
              <a:rPr lang="en-US" dirty="0" smtClean="0"/>
              <a:t>I am</a:t>
            </a:r>
          </a:p>
          <a:p>
            <a:pPr lvl="1"/>
            <a:r>
              <a:rPr lang="en-US" dirty="0" err="1" smtClean="0"/>
              <a:t>Yo</a:t>
            </a:r>
            <a:r>
              <a:rPr lang="en-US" dirty="0" smtClean="0"/>
              <a:t> soy</a:t>
            </a:r>
          </a:p>
          <a:p>
            <a:r>
              <a:rPr lang="en-US" dirty="0" smtClean="0"/>
              <a:t>He is</a:t>
            </a:r>
          </a:p>
          <a:p>
            <a:pPr lvl="1"/>
            <a:r>
              <a:rPr lang="es-CR" dirty="0" smtClean="0"/>
              <a:t>Él es</a:t>
            </a:r>
            <a:endParaRPr lang="en-US" dirty="0" smtClean="0"/>
          </a:p>
          <a:p>
            <a:r>
              <a:rPr lang="en-US" dirty="0" err="1" smtClean="0"/>
              <a:t>Pepe</a:t>
            </a:r>
            <a:r>
              <a:rPr lang="en-US" dirty="0" smtClean="0"/>
              <a:t> is</a:t>
            </a:r>
          </a:p>
          <a:p>
            <a:pPr lvl="1"/>
            <a:r>
              <a:rPr lang="en-US" dirty="0" err="1" smtClean="0"/>
              <a:t>Pepe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endParaRPr lang="en-US" dirty="0" smtClean="0"/>
          </a:p>
          <a:p>
            <a:r>
              <a:rPr lang="en-US" dirty="0" smtClean="0"/>
              <a:t>You are (formal)</a:t>
            </a:r>
          </a:p>
          <a:p>
            <a:pPr lvl="1"/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endParaRPr lang="en-US" dirty="0" smtClean="0"/>
          </a:p>
          <a:p>
            <a:r>
              <a:rPr lang="en-US" dirty="0" smtClean="0"/>
              <a:t>You are (friend)</a:t>
            </a:r>
          </a:p>
          <a:p>
            <a:pPr lvl="1"/>
            <a:r>
              <a:rPr lang="en-US" dirty="0" smtClean="0"/>
              <a:t>T</a:t>
            </a:r>
            <a:r>
              <a:rPr lang="es-CR" dirty="0" smtClean="0"/>
              <a:t>ú eres</a:t>
            </a:r>
            <a:endParaRPr lang="en-US" dirty="0" smtClean="0"/>
          </a:p>
          <a:p>
            <a:r>
              <a:rPr lang="en-US" dirty="0" smtClean="0"/>
              <a:t>You are (friends)</a:t>
            </a:r>
          </a:p>
          <a:p>
            <a:endParaRPr lang="en-US" dirty="0" smtClean="0"/>
          </a:p>
          <a:p>
            <a:r>
              <a:rPr lang="en-US" dirty="0" smtClean="0"/>
              <a:t>They are</a:t>
            </a:r>
          </a:p>
          <a:p>
            <a:endParaRPr lang="en-US" dirty="0" smtClean="0"/>
          </a:p>
          <a:p>
            <a:r>
              <a:rPr lang="en-US" dirty="0" smtClean="0"/>
              <a:t>The pencils are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SER—to be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76200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 are</a:t>
            </a:r>
          </a:p>
          <a:p>
            <a:pPr lvl="1"/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somos</a:t>
            </a:r>
            <a:endParaRPr lang="en-US" dirty="0" smtClean="0"/>
          </a:p>
          <a:p>
            <a:r>
              <a:rPr lang="en-US" dirty="0" smtClean="0"/>
              <a:t>I am</a:t>
            </a:r>
          </a:p>
          <a:p>
            <a:pPr lvl="1"/>
            <a:r>
              <a:rPr lang="en-US" dirty="0" err="1" smtClean="0"/>
              <a:t>Yo</a:t>
            </a:r>
            <a:r>
              <a:rPr lang="en-US" dirty="0" smtClean="0"/>
              <a:t> soy</a:t>
            </a:r>
          </a:p>
          <a:p>
            <a:r>
              <a:rPr lang="en-US" dirty="0" smtClean="0"/>
              <a:t>He is</a:t>
            </a:r>
          </a:p>
          <a:p>
            <a:pPr lvl="1"/>
            <a:r>
              <a:rPr lang="es-CR" dirty="0" smtClean="0"/>
              <a:t>Él es</a:t>
            </a:r>
            <a:endParaRPr lang="en-US" dirty="0" smtClean="0"/>
          </a:p>
          <a:p>
            <a:r>
              <a:rPr lang="en-US" dirty="0" err="1" smtClean="0"/>
              <a:t>Pepe</a:t>
            </a:r>
            <a:r>
              <a:rPr lang="en-US" dirty="0" smtClean="0"/>
              <a:t> is</a:t>
            </a:r>
          </a:p>
          <a:p>
            <a:pPr lvl="1"/>
            <a:r>
              <a:rPr lang="en-US" dirty="0" err="1" smtClean="0"/>
              <a:t>Pepe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endParaRPr lang="en-US" dirty="0" smtClean="0"/>
          </a:p>
          <a:p>
            <a:r>
              <a:rPr lang="en-US" dirty="0" smtClean="0"/>
              <a:t>You are (formal)</a:t>
            </a:r>
          </a:p>
          <a:p>
            <a:pPr lvl="1"/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endParaRPr lang="en-US" dirty="0" smtClean="0"/>
          </a:p>
          <a:p>
            <a:r>
              <a:rPr lang="en-US" dirty="0" smtClean="0"/>
              <a:t>You are (friend)</a:t>
            </a:r>
          </a:p>
          <a:p>
            <a:pPr lvl="1"/>
            <a:r>
              <a:rPr lang="en-US" dirty="0" smtClean="0"/>
              <a:t>T</a:t>
            </a:r>
            <a:r>
              <a:rPr lang="es-CR" dirty="0" smtClean="0"/>
              <a:t>ú eres</a:t>
            </a:r>
            <a:endParaRPr lang="en-US" dirty="0" smtClean="0"/>
          </a:p>
          <a:p>
            <a:r>
              <a:rPr lang="en-US" dirty="0" smtClean="0"/>
              <a:t>You are (friends)</a:t>
            </a:r>
          </a:p>
          <a:p>
            <a:pPr lvl="1"/>
            <a:r>
              <a:rPr lang="en-US" dirty="0" err="1" smtClean="0"/>
              <a:t>Ustedes</a:t>
            </a:r>
            <a:r>
              <a:rPr lang="en-US" dirty="0" smtClean="0"/>
              <a:t> son//</a:t>
            </a:r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sois</a:t>
            </a:r>
            <a:endParaRPr lang="en-US" dirty="0" smtClean="0"/>
          </a:p>
          <a:p>
            <a:r>
              <a:rPr lang="en-US" dirty="0" smtClean="0"/>
              <a:t>They are</a:t>
            </a:r>
          </a:p>
          <a:p>
            <a:endParaRPr lang="en-US" dirty="0" smtClean="0"/>
          </a:p>
          <a:p>
            <a:r>
              <a:rPr lang="en-US" dirty="0" smtClean="0"/>
              <a:t>The pencils are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SER—to be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76200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 are</a:t>
            </a:r>
          </a:p>
          <a:p>
            <a:pPr lvl="1"/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somos</a:t>
            </a:r>
            <a:endParaRPr lang="en-US" dirty="0" smtClean="0"/>
          </a:p>
          <a:p>
            <a:r>
              <a:rPr lang="en-US" dirty="0" smtClean="0"/>
              <a:t>I am</a:t>
            </a:r>
          </a:p>
          <a:p>
            <a:pPr lvl="1"/>
            <a:r>
              <a:rPr lang="en-US" dirty="0" err="1" smtClean="0"/>
              <a:t>Yo</a:t>
            </a:r>
            <a:r>
              <a:rPr lang="en-US" dirty="0" smtClean="0"/>
              <a:t> soy</a:t>
            </a:r>
          </a:p>
          <a:p>
            <a:r>
              <a:rPr lang="en-US" dirty="0" smtClean="0"/>
              <a:t>He is</a:t>
            </a:r>
          </a:p>
          <a:p>
            <a:pPr lvl="1"/>
            <a:r>
              <a:rPr lang="es-CR" dirty="0" smtClean="0"/>
              <a:t>Él es</a:t>
            </a:r>
            <a:endParaRPr lang="en-US" dirty="0" smtClean="0"/>
          </a:p>
          <a:p>
            <a:r>
              <a:rPr lang="en-US" dirty="0" err="1" smtClean="0"/>
              <a:t>Pepe</a:t>
            </a:r>
            <a:r>
              <a:rPr lang="en-US" dirty="0" smtClean="0"/>
              <a:t> is</a:t>
            </a:r>
          </a:p>
          <a:p>
            <a:pPr lvl="1"/>
            <a:r>
              <a:rPr lang="en-US" dirty="0" err="1" smtClean="0"/>
              <a:t>Pepe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endParaRPr lang="en-US" dirty="0" smtClean="0"/>
          </a:p>
          <a:p>
            <a:r>
              <a:rPr lang="en-US" dirty="0" smtClean="0"/>
              <a:t>You are (formal)</a:t>
            </a:r>
          </a:p>
          <a:p>
            <a:pPr lvl="1"/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endParaRPr lang="en-US" dirty="0" smtClean="0"/>
          </a:p>
          <a:p>
            <a:r>
              <a:rPr lang="en-US" dirty="0" smtClean="0"/>
              <a:t>You are (friend)</a:t>
            </a:r>
          </a:p>
          <a:p>
            <a:pPr lvl="1"/>
            <a:r>
              <a:rPr lang="en-US" dirty="0" smtClean="0"/>
              <a:t>T</a:t>
            </a:r>
            <a:r>
              <a:rPr lang="es-CR" dirty="0" smtClean="0"/>
              <a:t>ú eres</a:t>
            </a:r>
            <a:endParaRPr lang="en-US" dirty="0" smtClean="0"/>
          </a:p>
          <a:p>
            <a:r>
              <a:rPr lang="en-US" dirty="0" smtClean="0"/>
              <a:t>You are (friends)</a:t>
            </a:r>
          </a:p>
          <a:p>
            <a:pPr lvl="1"/>
            <a:r>
              <a:rPr lang="en-US" dirty="0" err="1" smtClean="0"/>
              <a:t>Ustedes</a:t>
            </a:r>
            <a:r>
              <a:rPr lang="en-US" dirty="0" smtClean="0"/>
              <a:t> son//</a:t>
            </a:r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sois</a:t>
            </a:r>
            <a:endParaRPr lang="en-US" dirty="0" smtClean="0"/>
          </a:p>
          <a:p>
            <a:r>
              <a:rPr lang="en-US" dirty="0" smtClean="0"/>
              <a:t>They are</a:t>
            </a:r>
          </a:p>
          <a:p>
            <a:pPr lvl="1"/>
            <a:r>
              <a:rPr lang="en-US" dirty="0" err="1" smtClean="0"/>
              <a:t>Ellos</a:t>
            </a:r>
            <a:r>
              <a:rPr lang="en-US" dirty="0" smtClean="0"/>
              <a:t> son</a:t>
            </a:r>
          </a:p>
          <a:p>
            <a:r>
              <a:rPr lang="en-US" dirty="0" smtClean="0"/>
              <a:t>The pencils are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SER—to be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76200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We are</a:t>
            </a:r>
          </a:p>
          <a:p>
            <a:pPr lvl="1"/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somos</a:t>
            </a:r>
            <a:endParaRPr lang="en-US" dirty="0" smtClean="0"/>
          </a:p>
          <a:p>
            <a:r>
              <a:rPr lang="en-US" dirty="0" smtClean="0"/>
              <a:t>I am</a:t>
            </a:r>
          </a:p>
          <a:p>
            <a:pPr lvl="1"/>
            <a:r>
              <a:rPr lang="en-US" dirty="0" err="1" smtClean="0"/>
              <a:t>Yo</a:t>
            </a:r>
            <a:r>
              <a:rPr lang="en-US" dirty="0" smtClean="0"/>
              <a:t> soy</a:t>
            </a:r>
          </a:p>
          <a:p>
            <a:r>
              <a:rPr lang="en-US" dirty="0" smtClean="0"/>
              <a:t>He is</a:t>
            </a:r>
          </a:p>
          <a:p>
            <a:pPr lvl="1"/>
            <a:r>
              <a:rPr lang="es-CR" dirty="0" smtClean="0"/>
              <a:t>Él es</a:t>
            </a:r>
            <a:endParaRPr lang="en-US" dirty="0" smtClean="0"/>
          </a:p>
          <a:p>
            <a:r>
              <a:rPr lang="en-US" dirty="0" err="1" smtClean="0"/>
              <a:t>Pepe</a:t>
            </a:r>
            <a:r>
              <a:rPr lang="en-US" dirty="0" smtClean="0"/>
              <a:t> is</a:t>
            </a:r>
          </a:p>
          <a:p>
            <a:pPr lvl="1"/>
            <a:r>
              <a:rPr lang="en-US" dirty="0" err="1" smtClean="0"/>
              <a:t>Pepe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endParaRPr lang="en-US" dirty="0" smtClean="0"/>
          </a:p>
          <a:p>
            <a:r>
              <a:rPr lang="en-US" dirty="0" smtClean="0"/>
              <a:t>You are (formal)</a:t>
            </a:r>
          </a:p>
          <a:p>
            <a:pPr lvl="1"/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endParaRPr lang="en-US" dirty="0" smtClean="0"/>
          </a:p>
          <a:p>
            <a:r>
              <a:rPr lang="en-US" dirty="0" smtClean="0"/>
              <a:t>You are (friend)</a:t>
            </a:r>
          </a:p>
          <a:p>
            <a:pPr lvl="1"/>
            <a:r>
              <a:rPr lang="en-US" dirty="0" smtClean="0"/>
              <a:t>T</a:t>
            </a:r>
            <a:r>
              <a:rPr lang="es-CR" dirty="0" smtClean="0"/>
              <a:t>ú eres</a:t>
            </a:r>
            <a:endParaRPr lang="en-US" dirty="0" smtClean="0"/>
          </a:p>
          <a:p>
            <a:r>
              <a:rPr lang="en-US" dirty="0" smtClean="0"/>
              <a:t>You are (friends)</a:t>
            </a:r>
          </a:p>
          <a:p>
            <a:pPr lvl="1"/>
            <a:r>
              <a:rPr lang="en-US" dirty="0" err="1" smtClean="0"/>
              <a:t>Ustedes</a:t>
            </a:r>
            <a:r>
              <a:rPr lang="en-US" dirty="0" smtClean="0"/>
              <a:t> son//</a:t>
            </a:r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sois</a:t>
            </a:r>
            <a:endParaRPr lang="en-US" dirty="0" smtClean="0"/>
          </a:p>
          <a:p>
            <a:r>
              <a:rPr lang="en-US" dirty="0" smtClean="0"/>
              <a:t>They are</a:t>
            </a:r>
          </a:p>
          <a:p>
            <a:pPr lvl="1"/>
            <a:r>
              <a:rPr lang="en-US" dirty="0" err="1" smtClean="0"/>
              <a:t>Ellos</a:t>
            </a:r>
            <a:r>
              <a:rPr lang="en-US" dirty="0" smtClean="0"/>
              <a:t> son</a:t>
            </a:r>
          </a:p>
          <a:p>
            <a:r>
              <a:rPr lang="en-US" dirty="0" smtClean="0"/>
              <a:t>The pencils are</a:t>
            </a:r>
          </a:p>
          <a:p>
            <a:pPr lvl="1"/>
            <a:r>
              <a:rPr lang="en-US" dirty="0" smtClean="0"/>
              <a:t>Los </a:t>
            </a:r>
            <a:r>
              <a:rPr lang="en-US" dirty="0" err="1" smtClean="0"/>
              <a:t>lapices</a:t>
            </a:r>
            <a:r>
              <a:rPr lang="en-US" dirty="0" smtClean="0"/>
              <a:t> son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ADJETIVOS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--adjectives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ADJETIVOS--adjectives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Spanish, adjectives must agree with the noun (person, place, or thing) they describe.  They must agree in both </a:t>
            </a:r>
            <a:r>
              <a:rPr lang="en-US" i="1" dirty="0" smtClean="0"/>
              <a:t>gender</a:t>
            </a:r>
            <a:r>
              <a:rPr lang="en-US" dirty="0" smtClean="0"/>
              <a:t> and </a:t>
            </a:r>
            <a:r>
              <a:rPr lang="en-US" i="1" dirty="0" smtClean="0"/>
              <a:t>number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Gender—you must decide if the noun is</a:t>
            </a:r>
          </a:p>
          <a:p>
            <a:pPr lvl="1"/>
            <a:r>
              <a:rPr lang="en-US" sz="2400" dirty="0" smtClean="0"/>
              <a:t>Masculine?</a:t>
            </a:r>
          </a:p>
          <a:p>
            <a:pPr lvl="1"/>
            <a:r>
              <a:rPr lang="en-US" sz="2400" dirty="0" smtClean="0"/>
              <a:t>Feminine?</a:t>
            </a:r>
          </a:p>
          <a:p>
            <a:pPr lvl="0"/>
            <a:r>
              <a:rPr lang="en-US" dirty="0" smtClean="0"/>
              <a:t>Number—you must decide if the noun is</a:t>
            </a:r>
          </a:p>
          <a:p>
            <a:pPr lvl="1"/>
            <a:r>
              <a:rPr lang="en-US" sz="2400" dirty="0" smtClean="0"/>
              <a:t>Singular?</a:t>
            </a:r>
          </a:p>
          <a:p>
            <a:pPr lvl="1"/>
            <a:r>
              <a:rPr lang="en-US" sz="2400" dirty="0" smtClean="0"/>
              <a:t>Plural?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ADJETIVOS--adjectives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Things to remember:</a:t>
            </a:r>
          </a:p>
          <a:p>
            <a:pPr lvl="0"/>
            <a:r>
              <a:rPr lang="en-US" dirty="0" smtClean="0"/>
              <a:t>In Spanish, the masculine form </a:t>
            </a:r>
            <a:r>
              <a:rPr lang="en-US" i="1" dirty="0" smtClean="0"/>
              <a:t>usually</a:t>
            </a:r>
            <a:r>
              <a:rPr lang="en-US" dirty="0" smtClean="0"/>
              <a:t> ends in the letter </a:t>
            </a:r>
            <a:r>
              <a:rPr lang="en-US" b="1" dirty="0" smtClean="0"/>
              <a:t>–o</a:t>
            </a:r>
            <a:r>
              <a:rPr lang="en-US" dirty="0" smtClean="0"/>
              <a:t> and the feminine form </a:t>
            </a:r>
            <a:r>
              <a:rPr lang="en-US" i="1" dirty="0" smtClean="0"/>
              <a:t>usually</a:t>
            </a:r>
            <a:r>
              <a:rPr lang="en-US" dirty="0" smtClean="0"/>
              <a:t> ends in the letter </a:t>
            </a:r>
            <a:r>
              <a:rPr lang="en-US" b="1" dirty="0" smtClean="0"/>
              <a:t>–a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Masculine adjectives are used to describe masculine nouns.</a:t>
            </a:r>
          </a:p>
          <a:p>
            <a:pPr lvl="1"/>
            <a:r>
              <a:rPr lang="es-CR" sz="2400" dirty="0" smtClean="0"/>
              <a:t>Marcos es ordenad</a:t>
            </a:r>
            <a:r>
              <a:rPr lang="es-CR" sz="2400" b="1" dirty="0" smtClean="0"/>
              <a:t>o</a:t>
            </a:r>
            <a:r>
              <a:rPr lang="es-CR" sz="2400" dirty="0" smtClean="0"/>
              <a:t> y simpátic</a:t>
            </a:r>
            <a:r>
              <a:rPr lang="es-CR" sz="2400" b="1" dirty="0" smtClean="0"/>
              <a:t>o. </a:t>
            </a:r>
            <a:r>
              <a:rPr lang="es-CR" sz="2400" dirty="0" smtClean="0"/>
              <a:t>–</a:t>
            </a:r>
            <a:r>
              <a:rPr lang="es-CR" sz="2400" i="1" dirty="0" smtClean="0"/>
              <a:t>Marcos </a:t>
            </a:r>
            <a:r>
              <a:rPr lang="es-CR" sz="2400" i="1" dirty="0" err="1" smtClean="0"/>
              <a:t>is</a:t>
            </a:r>
            <a:r>
              <a:rPr lang="es-CR" sz="2400" i="1" dirty="0" smtClean="0"/>
              <a:t> </a:t>
            </a:r>
            <a:r>
              <a:rPr lang="es-CR" sz="2400" i="1" dirty="0" err="1" smtClean="0"/>
              <a:t>organized</a:t>
            </a:r>
            <a:r>
              <a:rPr lang="es-CR" sz="2400" i="1" dirty="0" smtClean="0"/>
              <a:t> and </a:t>
            </a:r>
            <a:r>
              <a:rPr lang="es-CR" sz="2400" i="1" dirty="0" err="1" smtClean="0"/>
              <a:t>nice</a:t>
            </a:r>
            <a:r>
              <a:rPr lang="es-CR" sz="2400" i="1" dirty="0" smtClean="0"/>
              <a:t>.</a:t>
            </a:r>
            <a:endParaRPr lang="en-US" sz="2400" dirty="0" smtClean="0"/>
          </a:p>
          <a:p>
            <a:pPr lvl="0"/>
            <a:r>
              <a:rPr lang="en-US" dirty="0" smtClean="0"/>
              <a:t>Feminine adjectives are used to describe feminine nouns.</a:t>
            </a:r>
          </a:p>
          <a:p>
            <a:pPr lvl="1"/>
            <a:r>
              <a:rPr lang="es-CR" sz="2400" dirty="0" smtClean="0"/>
              <a:t>Marta es ordenad</a:t>
            </a:r>
            <a:r>
              <a:rPr lang="es-CR" sz="2400" b="1" dirty="0" smtClean="0"/>
              <a:t>a</a:t>
            </a:r>
            <a:r>
              <a:rPr lang="es-CR" sz="2400" dirty="0" smtClean="0"/>
              <a:t> y simpátic</a:t>
            </a:r>
            <a:r>
              <a:rPr lang="es-CR" sz="2400" b="1" dirty="0" smtClean="0"/>
              <a:t>a.</a:t>
            </a:r>
            <a:r>
              <a:rPr lang="es-CR" sz="2400" dirty="0" smtClean="0"/>
              <a:t> –</a:t>
            </a:r>
            <a:r>
              <a:rPr lang="es-CR" sz="2400" i="1" dirty="0" smtClean="0"/>
              <a:t>Marta </a:t>
            </a:r>
            <a:r>
              <a:rPr lang="es-CR" sz="2400" i="1" dirty="0" err="1" smtClean="0"/>
              <a:t>is</a:t>
            </a:r>
            <a:r>
              <a:rPr lang="es-CR" sz="2400" i="1" dirty="0" smtClean="0"/>
              <a:t> </a:t>
            </a:r>
            <a:r>
              <a:rPr lang="es-CR" sz="2400" i="1" dirty="0" err="1" smtClean="0"/>
              <a:t>organized</a:t>
            </a:r>
            <a:r>
              <a:rPr lang="es-CR" sz="2400" i="1" dirty="0" smtClean="0"/>
              <a:t> and </a:t>
            </a:r>
            <a:r>
              <a:rPr lang="es-CR" sz="2400" i="1" dirty="0" err="1" smtClean="0"/>
              <a:t>nice</a:t>
            </a:r>
            <a:r>
              <a:rPr lang="es-CR" sz="2400" i="1" dirty="0" smtClean="0"/>
              <a:t>.</a:t>
            </a:r>
            <a:endParaRPr lang="en-US" sz="2400" dirty="0" smtClean="0"/>
          </a:p>
          <a:p>
            <a:pPr lvl="0"/>
            <a:r>
              <a:rPr lang="en-US" dirty="0" smtClean="0"/>
              <a:t>Adjectives that end in </a:t>
            </a:r>
            <a:r>
              <a:rPr lang="en-US" b="1" dirty="0" smtClean="0"/>
              <a:t>–e</a:t>
            </a:r>
            <a:r>
              <a:rPr lang="en-US" dirty="0" smtClean="0"/>
              <a:t> describe both masculine and feminine nouns.</a:t>
            </a:r>
          </a:p>
          <a:p>
            <a:pPr lvl="1"/>
            <a:r>
              <a:rPr lang="es-CR" sz="2400" dirty="0" smtClean="0"/>
              <a:t>Anita es inteligent</a:t>
            </a:r>
            <a:r>
              <a:rPr lang="es-CR" sz="2400" b="1" dirty="0" smtClean="0"/>
              <a:t>e</a:t>
            </a:r>
            <a:r>
              <a:rPr lang="es-CR" sz="2400" dirty="0" smtClean="0"/>
              <a:t>. –</a:t>
            </a:r>
            <a:r>
              <a:rPr lang="es-CR" sz="2400" i="1" dirty="0" smtClean="0"/>
              <a:t>Anita </a:t>
            </a:r>
            <a:r>
              <a:rPr lang="es-CR" sz="2400" i="1" dirty="0" err="1" smtClean="0"/>
              <a:t>is</a:t>
            </a:r>
            <a:r>
              <a:rPr lang="es-CR" sz="2400" i="1" dirty="0" smtClean="0"/>
              <a:t> </a:t>
            </a:r>
            <a:r>
              <a:rPr lang="es-CR" sz="2400" i="1" dirty="0" err="1" smtClean="0"/>
              <a:t>smart</a:t>
            </a:r>
            <a:r>
              <a:rPr lang="es-CR" sz="2400" i="1" dirty="0" smtClean="0"/>
              <a:t>.</a:t>
            </a:r>
            <a:endParaRPr lang="en-US" sz="2400" dirty="0" smtClean="0"/>
          </a:p>
          <a:p>
            <a:pPr lvl="1"/>
            <a:r>
              <a:rPr lang="es-CR" sz="2400" dirty="0" smtClean="0"/>
              <a:t>Pedro es inteligent</a:t>
            </a:r>
            <a:r>
              <a:rPr lang="es-CR" sz="2400" b="1" dirty="0" smtClean="0"/>
              <a:t>e </a:t>
            </a:r>
            <a:r>
              <a:rPr lang="es-CR" sz="2400" dirty="0" smtClean="0"/>
              <a:t>también. –</a:t>
            </a:r>
            <a:r>
              <a:rPr lang="es-CR" sz="2400" i="1" dirty="0" smtClean="0"/>
              <a:t>Pedro </a:t>
            </a:r>
            <a:r>
              <a:rPr lang="es-CR" sz="2400" i="1" dirty="0" err="1" smtClean="0"/>
              <a:t>is</a:t>
            </a:r>
            <a:r>
              <a:rPr lang="es-CR" sz="2400" i="1" dirty="0" smtClean="0"/>
              <a:t> </a:t>
            </a:r>
            <a:r>
              <a:rPr lang="es-CR" sz="2400" i="1" dirty="0" err="1" smtClean="0"/>
              <a:t>smart</a:t>
            </a:r>
            <a:r>
              <a:rPr lang="es-CR" sz="2400" i="1" dirty="0" smtClean="0"/>
              <a:t> </a:t>
            </a:r>
            <a:r>
              <a:rPr lang="es-CR" sz="2400" i="1" dirty="0" err="1" smtClean="0"/>
              <a:t>too</a:t>
            </a:r>
            <a:r>
              <a:rPr lang="es-CR" sz="2400" i="1" dirty="0" smtClean="0"/>
              <a:t>.</a:t>
            </a:r>
            <a:endParaRPr lang="en-US" sz="2400" dirty="0" smtClean="0"/>
          </a:p>
          <a:p>
            <a:pPr lvl="0"/>
            <a:r>
              <a:rPr lang="en-US" dirty="0" smtClean="0"/>
              <a:t>Adjectives whose masculine form ends in </a:t>
            </a:r>
            <a:r>
              <a:rPr lang="en-US" b="1" dirty="0" smtClean="0"/>
              <a:t>–</a:t>
            </a:r>
            <a:r>
              <a:rPr lang="en-US" b="1" dirty="0" err="1" smtClean="0"/>
              <a:t>dor</a:t>
            </a:r>
            <a:r>
              <a:rPr lang="en-US" dirty="0" smtClean="0"/>
              <a:t> have a feminine form that ends in </a:t>
            </a:r>
            <a:r>
              <a:rPr lang="en-US" b="1" dirty="0" smtClean="0"/>
              <a:t>–</a:t>
            </a:r>
            <a:r>
              <a:rPr lang="en-US" b="1" dirty="0" err="1" smtClean="0"/>
              <a:t>dora</a:t>
            </a:r>
            <a:r>
              <a:rPr lang="en-US" b="1" dirty="0" smtClean="0"/>
              <a:t>.</a:t>
            </a:r>
            <a:endParaRPr lang="en-US" dirty="0" smtClean="0"/>
          </a:p>
          <a:p>
            <a:pPr lvl="1"/>
            <a:r>
              <a:rPr lang="es-CR" sz="2400" dirty="0" smtClean="0"/>
              <a:t>Juan es trabaja</a:t>
            </a:r>
            <a:r>
              <a:rPr lang="es-CR" sz="2400" b="1" dirty="0" smtClean="0"/>
              <a:t>dor</a:t>
            </a:r>
            <a:r>
              <a:rPr lang="es-CR" sz="2400" dirty="0" smtClean="0"/>
              <a:t>. –</a:t>
            </a:r>
            <a:r>
              <a:rPr lang="es-CR" sz="2400" i="1" dirty="0" smtClean="0"/>
              <a:t>Juan </a:t>
            </a:r>
            <a:r>
              <a:rPr lang="es-CR" sz="2400" i="1" dirty="0" err="1" smtClean="0"/>
              <a:t>is</a:t>
            </a:r>
            <a:r>
              <a:rPr lang="es-CR" sz="2400" i="1" dirty="0" smtClean="0"/>
              <a:t> </a:t>
            </a:r>
            <a:r>
              <a:rPr lang="es-CR" sz="2400" i="1" dirty="0" err="1" smtClean="0"/>
              <a:t>hardworking</a:t>
            </a:r>
            <a:r>
              <a:rPr lang="es-CR" sz="2400" dirty="0" smtClean="0"/>
              <a:t>.</a:t>
            </a:r>
            <a:endParaRPr lang="en-US" sz="2400" dirty="0" smtClean="0"/>
          </a:p>
          <a:p>
            <a:pPr lvl="1"/>
            <a:r>
              <a:rPr lang="es-CR" sz="2400" dirty="0" smtClean="0"/>
              <a:t>Luz es trabaja</a:t>
            </a:r>
            <a:r>
              <a:rPr lang="es-CR" sz="2400" b="1" dirty="0" smtClean="0"/>
              <a:t>dora</a:t>
            </a:r>
            <a:r>
              <a:rPr lang="es-CR" sz="2400" dirty="0" smtClean="0"/>
              <a:t>. –</a:t>
            </a:r>
            <a:r>
              <a:rPr lang="es-CR" sz="2400" i="1" dirty="0" smtClean="0"/>
              <a:t>Luz </a:t>
            </a:r>
            <a:r>
              <a:rPr lang="es-CR" sz="2400" i="1" dirty="0" err="1" smtClean="0"/>
              <a:t>is</a:t>
            </a:r>
            <a:r>
              <a:rPr lang="es-CR" sz="2400" i="1" dirty="0" smtClean="0"/>
              <a:t> </a:t>
            </a:r>
            <a:r>
              <a:rPr lang="es-CR" sz="2400" i="1" dirty="0" err="1" smtClean="0"/>
              <a:t>hardworking</a:t>
            </a:r>
            <a:r>
              <a:rPr lang="es-CR" sz="2400" i="1" dirty="0" smtClean="0"/>
              <a:t>.</a:t>
            </a:r>
            <a:endParaRPr lang="en-US" sz="2400" dirty="0" smtClean="0"/>
          </a:p>
          <a:p>
            <a:pPr lvl="0"/>
            <a:r>
              <a:rPr lang="en-US" dirty="0" smtClean="0"/>
              <a:t>Adjectives that end in </a:t>
            </a:r>
            <a:r>
              <a:rPr lang="en-US" b="1" dirty="0" smtClean="0"/>
              <a:t>–</a:t>
            </a:r>
            <a:r>
              <a:rPr lang="en-US" b="1" dirty="0" err="1" smtClean="0"/>
              <a:t>ista</a:t>
            </a:r>
            <a:r>
              <a:rPr lang="en-US" dirty="0" smtClean="0"/>
              <a:t> describe both masculine and feminine nouns.</a:t>
            </a:r>
          </a:p>
          <a:p>
            <a:pPr lvl="1"/>
            <a:r>
              <a:rPr lang="en-US" sz="2400" dirty="0" err="1" smtClean="0"/>
              <a:t>Tomás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deport</a:t>
            </a:r>
            <a:r>
              <a:rPr lang="en-US" sz="2400" b="1" dirty="0" err="1" smtClean="0"/>
              <a:t>ista</a:t>
            </a:r>
            <a:r>
              <a:rPr lang="en-US" sz="2400" dirty="0" smtClean="0"/>
              <a:t>. –</a:t>
            </a:r>
            <a:r>
              <a:rPr lang="en-US" sz="2400" i="1" dirty="0" err="1" smtClean="0"/>
              <a:t>Tomás</a:t>
            </a:r>
            <a:r>
              <a:rPr lang="en-US" sz="2400" i="1" dirty="0" smtClean="0"/>
              <a:t> is sports-minded.</a:t>
            </a:r>
            <a:endParaRPr lang="en-US" sz="2400" dirty="0" smtClean="0"/>
          </a:p>
          <a:p>
            <a:pPr lvl="1"/>
            <a:r>
              <a:rPr lang="en-US" sz="2400" dirty="0" err="1" smtClean="0"/>
              <a:t>María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deport</a:t>
            </a:r>
            <a:r>
              <a:rPr lang="en-US" sz="2400" b="1" dirty="0" err="1" smtClean="0"/>
              <a:t>ista</a:t>
            </a:r>
            <a:r>
              <a:rPr lang="en-US" sz="2400" dirty="0" smtClean="0"/>
              <a:t> </a:t>
            </a:r>
            <a:r>
              <a:rPr lang="en-US" sz="2400" dirty="0" err="1" smtClean="0"/>
              <a:t>también</a:t>
            </a:r>
            <a:r>
              <a:rPr lang="en-US" sz="2400" dirty="0" smtClean="0"/>
              <a:t>. –</a:t>
            </a:r>
            <a:r>
              <a:rPr lang="en-US" sz="2400" i="1" dirty="0" err="1" smtClean="0"/>
              <a:t>María</a:t>
            </a:r>
            <a:r>
              <a:rPr lang="en-US" sz="2400" i="1" dirty="0" smtClean="0"/>
              <a:t> is sports-minded too.</a:t>
            </a: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ADJETIVOS--adjectives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err="1" smtClean="0"/>
              <a:t>Ordenad</a:t>
            </a:r>
            <a:r>
              <a:rPr lang="en-US" b="1" dirty="0" err="1" smtClean="0"/>
              <a:t>o</a:t>
            </a:r>
            <a:endParaRPr lang="en-US" dirty="0" smtClean="0"/>
          </a:p>
          <a:p>
            <a:r>
              <a:rPr lang="en-US" dirty="0" err="1" smtClean="0"/>
              <a:t>Trabajad</a:t>
            </a:r>
            <a:r>
              <a:rPr lang="en-US" b="1" dirty="0" err="1" smtClean="0"/>
              <a:t>or</a:t>
            </a:r>
            <a:endParaRPr lang="en-US" dirty="0" smtClean="0"/>
          </a:p>
          <a:p>
            <a:r>
              <a:rPr lang="en-US" dirty="0" err="1" smtClean="0"/>
              <a:t>Pacient</a:t>
            </a:r>
            <a:r>
              <a:rPr lang="en-US" b="1" dirty="0" err="1" smtClean="0"/>
              <a:t>e</a:t>
            </a:r>
            <a:endParaRPr lang="en-US" dirty="0" smtClean="0"/>
          </a:p>
          <a:p>
            <a:r>
              <a:rPr lang="en-US" dirty="0" err="1" smtClean="0"/>
              <a:t>Deport</a:t>
            </a:r>
            <a:r>
              <a:rPr lang="en-US" b="1" dirty="0" err="1" smtClean="0"/>
              <a:t>ista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Ordenad</a:t>
            </a:r>
            <a:r>
              <a:rPr lang="en-US" b="1" dirty="0" err="1" smtClean="0"/>
              <a:t>a</a:t>
            </a:r>
            <a:endParaRPr lang="en-US" dirty="0" smtClean="0"/>
          </a:p>
          <a:p>
            <a:r>
              <a:rPr lang="en-US" dirty="0" err="1" smtClean="0"/>
              <a:t>Trabajad</a:t>
            </a:r>
            <a:r>
              <a:rPr lang="en-US" b="1" dirty="0" err="1" smtClean="0"/>
              <a:t>ora</a:t>
            </a:r>
            <a:endParaRPr lang="en-US" dirty="0" smtClean="0"/>
          </a:p>
          <a:p>
            <a:r>
              <a:rPr lang="en-US" dirty="0" err="1" smtClean="0"/>
              <a:t>Pacient</a:t>
            </a:r>
            <a:r>
              <a:rPr lang="en-US" b="1" dirty="0" err="1" smtClean="0"/>
              <a:t>e</a:t>
            </a:r>
            <a:endParaRPr lang="en-US" dirty="0" smtClean="0"/>
          </a:p>
          <a:p>
            <a:r>
              <a:rPr lang="en-US" dirty="0" err="1" smtClean="0"/>
              <a:t>Deport</a:t>
            </a:r>
            <a:r>
              <a:rPr lang="en-US" b="1" dirty="0" err="1" smtClean="0"/>
              <a:t>ista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masculine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feminine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GUSTAR—to like</a:t>
            </a:r>
            <a:br>
              <a:rPr lang="en-US" dirty="0" smtClean="0"/>
            </a:br>
            <a:r>
              <a:rPr lang="en-US" dirty="0" smtClean="0"/>
              <a:t>“___ is pleasing to ___”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mí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ti</a:t>
            </a:r>
            <a:endParaRPr lang="en-US" dirty="0" smtClean="0"/>
          </a:p>
          <a:p>
            <a:r>
              <a:rPr lang="en-US" dirty="0" smtClean="0"/>
              <a:t>A _____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nosotros</a:t>
            </a: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Me—to me</a:t>
            </a:r>
          </a:p>
          <a:p>
            <a:r>
              <a:rPr lang="en-US" dirty="0" smtClean="0"/>
              <a:t>Te—to you</a:t>
            </a:r>
          </a:p>
          <a:p>
            <a:r>
              <a:rPr lang="en-US" dirty="0" smtClean="0"/>
              <a:t>Le—to him/her</a:t>
            </a:r>
          </a:p>
          <a:p>
            <a:r>
              <a:rPr lang="en-US" dirty="0" err="1" smtClean="0"/>
              <a:t>Nos</a:t>
            </a:r>
            <a:r>
              <a:rPr lang="en-US" dirty="0" smtClean="0"/>
              <a:t>—to us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optional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NOT optional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ADJETIVOS--adjectives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The boy is nice.</a:t>
            </a:r>
          </a:p>
          <a:p>
            <a:endParaRPr lang="en-US" dirty="0" smtClean="0"/>
          </a:p>
          <a:p>
            <a:r>
              <a:rPr lang="en-US" dirty="0" smtClean="0"/>
              <a:t>The girl is talented.</a:t>
            </a:r>
          </a:p>
          <a:p>
            <a:endParaRPr lang="en-US" dirty="0" smtClean="0"/>
          </a:p>
          <a:p>
            <a:r>
              <a:rPr lang="en-US" dirty="0" smtClean="0"/>
              <a:t>Veronica is talkative.</a:t>
            </a:r>
          </a:p>
          <a:p>
            <a:endParaRPr lang="en-US" dirty="0" smtClean="0"/>
          </a:p>
          <a:p>
            <a:r>
              <a:rPr lang="en-US" dirty="0" smtClean="0"/>
              <a:t>Santiago is hard-working.</a:t>
            </a:r>
          </a:p>
          <a:p>
            <a:endParaRPr lang="en-US" dirty="0" smtClean="0"/>
          </a:p>
          <a:p>
            <a:r>
              <a:rPr lang="en-US" dirty="0" smtClean="0"/>
              <a:t>I am sports-minded.</a:t>
            </a:r>
          </a:p>
          <a:p>
            <a:endParaRPr lang="en-US" dirty="0" smtClean="0"/>
          </a:p>
          <a:p>
            <a:r>
              <a:rPr lang="en-US" dirty="0" smtClean="0"/>
              <a:t>You are smart.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ARTICULOS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--articles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ARTICULOS--Articles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are two kinds of articles in Spanish that go before a noun</a:t>
            </a:r>
          </a:p>
          <a:p>
            <a:pPr lvl="1"/>
            <a:r>
              <a:rPr lang="en-US" dirty="0" smtClean="0"/>
              <a:t>DEFINITE</a:t>
            </a:r>
          </a:p>
          <a:p>
            <a:pPr lvl="1"/>
            <a:r>
              <a:rPr lang="en-US" dirty="0" smtClean="0"/>
              <a:t>INDEFINITE</a:t>
            </a:r>
          </a:p>
          <a:p>
            <a:r>
              <a:rPr lang="en-US" dirty="0" smtClean="0"/>
              <a:t>Definite articles mean “the” in English.  They are:</a:t>
            </a:r>
          </a:p>
          <a:p>
            <a:pPr lvl="1"/>
            <a:r>
              <a:rPr lang="en-US" dirty="0" err="1" smtClean="0"/>
              <a:t>él</a:t>
            </a:r>
            <a:r>
              <a:rPr lang="en-US" dirty="0" smtClean="0"/>
              <a:t>		(used with masculine nouns)</a:t>
            </a:r>
          </a:p>
          <a:p>
            <a:pPr lvl="1"/>
            <a:r>
              <a:rPr lang="en-US" dirty="0" smtClean="0"/>
              <a:t>la		(used with feminine nouns)</a:t>
            </a:r>
          </a:p>
          <a:p>
            <a:r>
              <a:rPr lang="en-US" dirty="0" smtClean="0"/>
              <a:t>Indefinite articles mean “a/an” in English.  They are:</a:t>
            </a:r>
          </a:p>
          <a:p>
            <a:pPr lvl="1"/>
            <a:r>
              <a:rPr lang="en-US" dirty="0" smtClean="0"/>
              <a:t>un	(used with masculine nouns)</a:t>
            </a:r>
          </a:p>
          <a:p>
            <a:pPr lvl="1"/>
            <a:r>
              <a:rPr lang="en-US" dirty="0" err="1" smtClean="0"/>
              <a:t>una</a:t>
            </a:r>
            <a:r>
              <a:rPr lang="en-US" dirty="0" smtClean="0"/>
              <a:t>	(used with feminine nouns)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ARTICULOS--articles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bol</a:t>
            </a:r>
            <a:r>
              <a:rPr lang="es-CR" dirty="0" err="1" smtClean="0"/>
              <a:t>ígrafo</a:t>
            </a:r>
            <a:endParaRPr lang="es-CR" dirty="0" smtClean="0"/>
          </a:p>
          <a:p>
            <a:r>
              <a:rPr lang="es-CR" dirty="0" smtClean="0"/>
              <a:t>El pupitre</a:t>
            </a:r>
          </a:p>
          <a:p>
            <a:r>
              <a:rPr lang="es-CR" dirty="0" smtClean="0"/>
              <a:t>El profesor	</a:t>
            </a:r>
          </a:p>
          <a:p>
            <a:r>
              <a:rPr lang="es-CR" dirty="0" smtClean="0"/>
              <a:t>El estudiante</a:t>
            </a:r>
          </a:p>
          <a:p>
            <a:r>
              <a:rPr lang="es-CR" dirty="0" smtClean="0"/>
              <a:t>La estudiante</a:t>
            </a:r>
          </a:p>
          <a:p>
            <a:r>
              <a:rPr lang="es-CR" dirty="0" smtClean="0"/>
              <a:t>La profesora</a:t>
            </a:r>
          </a:p>
          <a:p>
            <a:r>
              <a:rPr lang="es-CR" dirty="0" smtClean="0"/>
              <a:t>La carpeta</a:t>
            </a:r>
          </a:p>
          <a:p>
            <a:r>
              <a:rPr lang="es-CR" dirty="0" smtClean="0"/>
              <a:t>La chica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Un </a:t>
            </a:r>
            <a:r>
              <a:rPr lang="en-US" dirty="0" err="1" smtClean="0"/>
              <a:t>bol</a:t>
            </a:r>
            <a:r>
              <a:rPr lang="es-CR" dirty="0" err="1" smtClean="0"/>
              <a:t>ígrafo</a:t>
            </a:r>
            <a:endParaRPr lang="es-CR" dirty="0" smtClean="0"/>
          </a:p>
          <a:p>
            <a:r>
              <a:rPr lang="es-CR" dirty="0" smtClean="0"/>
              <a:t>Un pupitre</a:t>
            </a:r>
          </a:p>
          <a:p>
            <a:r>
              <a:rPr lang="es-CR" dirty="0" smtClean="0"/>
              <a:t>Un profesor</a:t>
            </a:r>
          </a:p>
          <a:p>
            <a:r>
              <a:rPr lang="es-CR" dirty="0" smtClean="0"/>
              <a:t>Un estudiante</a:t>
            </a:r>
          </a:p>
          <a:p>
            <a:r>
              <a:rPr lang="es-CR" dirty="0" smtClean="0"/>
              <a:t>Una estudiante</a:t>
            </a:r>
          </a:p>
          <a:p>
            <a:r>
              <a:rPr lang="es-CR" dirty="0" smtClean="0"/>
              <a:t>Una profesora</a:t>
            </a:r>
          </a:p>
          <a:p>
            <a:r>
              <a:rPr lang="es-CR" dirty="0" smtClean="0"/>
              <a:t>Una carpeta</a:t>
            </a:r>
          </a:p>
          <a:p>
            <a:r>
              <a:rPr lang="es-CR" dirty="0" smtClean="0"/>
              <a:t>Una chica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definite 	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indefinite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ARTICULOS—articles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75438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(a) boy</a:t>
            </a:r>
          </a:p>
          <a:p>
            <a:r>
              <a:rPr lang="en-US" dirty="0" smtClean="0"/>
              <a:t>(the) boy</a:t>
            </a:r>
          </a:p>
          <a:p>
            <a:r>
              <a:rPr lang="en-US" dirty="0" smtClean="0"/>
              <a:t>(a) girl</a:t>
            </a:r>
          </a:p>
          <a:p>
            <a:r>
              <a:rPr lang="en-US" dirty="0" smtClean="0"/>
              <a:t>(the) girl</a:t>
            </a:r>
          </a:p>
          <a:p>
            <a:r>
              <a:rPr lang="en-US" dirty="0" smtClean="0"/>
              <a:t>(a) desk</a:t>
            </a:r>
          </a:p>
          <a:p>
            <a:r>
              <a:rPr lang="en-US" dirty="0" smtClean="0"/>
              <a:t>(the) pen</a:t>
            </a:r>
          </a:p>
          <a:p>
            <a:r>
              <a:rPr lang="en-US" dirty="0" smtClean="0"/>
              <a:t>(a) pencil</a:t>
            </a:r>
          </a:p>
          <a:p>
            <a:r>
              <a:rPr lang="en-US" dirty="0" smtClean="0"/>
              <a:t>(the) teacher (male)</a:t>
            </a:r>
          </a:p>
          <a:p>
            <a:r>
              <a:rPr lang="en-US" dirty="0" smtClean="0"/>
              <a:t>(the) teacher (female)</a:t>
            </a:r>
          </a:p>
          <a:p>
            <a:r>
              <a:rPr lang="en-US" dirty="0" smtClean="0"/>
              <a:t>(a) teacher (female)</a:t>
            </a:r>
          </a:p>
          <a:p>
            <a:r>
              <a:rPr lang="en-US" dirty="0" smtClean="0"/>
              <a:t>(a) notebook</a:t>
            </a:r>
          </a:p>
          <a:p>
            <a:r>
              <a:rPr lang="en-US" dirty="0" smtClean="0"/>
              <a:t>(the) book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LAS FRASES COMPLETAS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--complete sentences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FRASES COMPLETAS—complete sentences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SUBJECT PRONOUN</a:t>
            </a:r>
          </a:p>
          <a:p>
            <a:pPr lvl="1"/>
            <a:r>
              <a:rPr lang="en-US" dirty="0" smtClean="0"/>
              <a:t>VERB</a:t>
            </a:r>
          </a:p>
          <a:p>
            <a:pPr lvl="2"/>
            <a:r>
              <a:rPr lang="en-US" dirty="0" smtClean="0"/>
              <a:t>INDEFINITE ARTICLE AND NOUN</a:t>
            </a:r>
          </a:p>
          <a:p>
            <a:pPr lvl="3"/>
            <a:r>
              <a:rPr lang="en-US" dirty="0" smtClean="0"/>
              <a:t>ADJECTIVE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Serena</a:t>
            </a:r>
          </a:p>
          <a:p>
            <a:pPr lvl="1"/>
            <a:r>
              <a:rPr lang="en-US" dirty="0" smtClean="0"/>
              <a:t>Es</a:t>
            </a:r>
          </a:p>
          <a:p>
            <a:pPr lvl="2"/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chica</a:t>
            </a:r>
            <a:endParaRPr lang="en-US" dirty="0" smtClean="0"/>
          </a:p>
          <a:p>
            <a:pPr lvl="3"/>
            <a:r>
              <a:rPr lang="en-US" dirty="0" err="1" smtClean="0"/>
              <a:t>Talentosa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Serena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chica</a:t>
            </a:r>
            <a:r>
              <a:rPr lang="en-US" dirty="0" smtClean="0"/>
              <a:t> </a:t>
            </a:r>
            <a:r>
              <a:rPr lang="en-US" dirty="0" err="1" smtClean="0"/>
              <a:t>talentosa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	vs. in English</a:t>
            </a:r>
          </a:p>
          <a:p>
            <a:pPr>
              <a:buNone/>
            </a:pPr>
            <a:r>
              <a:rPr lang="en-US" dirty="0" smtClean="0"/>
              <a:t>Serena is a talented girl.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FRASES COMPLETAS—Complete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She is a good friend.</a:t>
            </a:r>
          </a:p>
          <a:p>
            <a:r>
              <a:rPr lang="en-US" dirty="0" smtClean="0"/>
              <a:t>He is a nice friend.</a:t>
            </a:r>
          </a:p>
          <a:p>
            <a:r>
              <a:rPr lang="en-US" dirty="0" smtClean="0"/>
              <a:t>Diego is a hardworking student.</a:t>
            </a:r>
          </a:p>
          <a:p>
            <a:r>
              <a:rPr lang="en-US" dirty="0" smtClean="0"/>
              <a:t>Maya is an artistic student.</a:t>
            </a:r>
          </a:p>
          <a:p>
            <a:r>
              <a:rPr lang="en-US" dirty="0" smtClean="0"/>
              <a:t>I am a smart student.</a:t>
            </a:r>
          </a:p>
          <a:p>
            <a:r>
              <a:rPr lang="en-US" dirty="0" smtClean="0"/>
              <a:t>You are an organized girl.</a:t>
            </a:r>
          </a:p>
          <a:p>
            <a:r>
              <a:rPr lang="en-US" dirty="0" smtClean="0"/>
              <a:t>You are an </a:t>
            </a:r>
            <a:r>
              <a:rPr lang="en-US" smtClean="0"/>
              <a:t>unorganized boy.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GUSTAR—to like</a:t>
            </a:r>
            <a:br>
              <a:rPr lang="en-US" dirty="0" smtClean="0"/>
            </a:br>
            <a:r>
              <a:rPr lang="en-US" dirty="0" smtClean="0"/>
              <a:t>“___ is pleasing to ___”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Me—to me</a:t>
            </a:r>
          </a:p>
          <a:p>
            <a:r>
              <a:rPr lang="en-US" dirty="0" smtClean="0"/>
              <a:t>Te—to you</a:t>
            </a:r>
          </a:p>
          <a:p>
            <a:r>
              <a:rPr lang="en-US" dirty="0" smtClean="0"/>
              <a:t>Le—to him/her</a:t>
            </a:r>
          </a:p>
          <a:p>
            <a:r>
              <a:rPr lang="en-US" dirty="0" err="1" smtClean="0"/>
              <a:t>Nos</a:t>
            </a:r>
            <a:r>
              <a:rPr lang="en-US" dirty="0" smtClean="0"/>
              <a:t>—to us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GUSTA</a:t>
            </a:r>
          </a:p>
          <a:p>
            <a:pPr lvl="5"/>
            <a:r>
              <a:rPr lang="en-US" dirty="0" smtClean="0"/>
              <a:t>_____________</a:t>
            </a:r>
          </a:p>
          <a:p>
            <a:pPr lvl="5">
              <a:buNone/>
            </a:pPr>
            <a:r>
              <a:rPr lang="en-US" dirty="0" smtClean="0"/>
              <a:t>		(an infinitive)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GUSTAR—to like</a:t>
            </a:r>
            <a:br>
              <a:rPr lang="en-US" dirty="0" smtClean="0"/>
            </a:br>
            <a:r>
              <a:rPr lang="en-US" dirty="0" smtClean="0"/>
              <a:t>“___ is pleasing to ___”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 like to play videogames.</a:t>
            </a:r>
          </a:p>
          <a:p>
            <a:endParaRPr lang="en-US" dirty="0" smtClean="0"/>
          </a:p>
          <a:p>
            <a:r>
              <a:rPr lang="en-US" dirty="0" smtClean="0"/>
              <a:t>You like to skateboard.</a:t>
            </a:r>
          </a:p>
          <a:p>
            <a:endParaRPr lang="en-US" dirty="0" smtClean="0"/>
          </a:p>
          <a:p>
            <a:r>
              <a:rPr lang="en-US" dirty="0" smtClean="0"/>
              <a:t>Melina likes to play sports.</a:t>
            </a:r>
          </a:p>
          <a:p>
            <a:endParaRPr lang="en-US" dirty="0" smtClean="0"/>
          </a:p>
          <a:p>
            <a:r>
              <a:rPr lang="en-US" dirty="0" smtClean="0"/>
              <a:t>Do you like to talk on the phone?</a:t>
            </a:r>
          </a:p>
          <a:p>
            <a:endParaRPr lang="en-US" dirty="0" smtClean="0"/>
          </a:p>
          <a:p>
            <a:r>
              <a:rPr lang="en-US" dirty="0" smtClean="0"/>
              <a:t>Yes, I like to talk on the phone.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No, I do not like to talk on the phone.</a:t>
            </a:r>
          </a:p>
          <a:p>
            <a:endParaRPr lang="en-US" dirty="0" smtClean="0"/>
          </a:p>
          <a:p>
            <a:r>
              <a:rPr lang="en-US" dirty="0" smtClean="0"/>
              <a:t>Do you like to watch </a:t>
            </a:r>
            <a:r>
              <a:rPr lang="en-US" dirty="0" err="1" smtClean="0"/>
              <a:t>tv</a:t>
            </a:r>
            <a:r>
              <a:rPr lang="en-US" dirty="0" smtClean="0"/>
              <a:t> and read?</a:t>
            </a:r>
          </a:p>
          <a:p>
            <a:endParaRPr lang="en-US" dirty="0" smtClean="0"/>
          </a:p>
          <a:p>
            <a:r>
              <a:rPr lang="en-US" dirty="0" smtClean="0"/>
              <a:t>No, I do not like to watch </a:t>
            </a:r>
            <a:r>
              <a:rPr lang="en-US" dirty="0" err="1" smtClean="0"/>
              <a:t>tv</a:t>
            </a:r>
            <a:r>
              <a:rPr lang="en-US" dirty="0" smtClean="0"/>
              <a:t> and read.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GUSTAR—to like</a:t>
            </a:r>
            <a:br>
              <a:rPr lang="en-US" dirty="0" smtClean="0"/>
            </a:br>
            <a:r>
              <a:rPr lang="en-US" dirty="0" smtClean="0"/>
              <a:t>“___ is pleasing to ___”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 like to play videogames.</a:t>
            </a:r>
          </a:p>
          <a:p>
            <a:pPr lvl="1"/>
            <a:r>
              <a:rPr lang="en-US" dirty="0" smtClean="0"/>
              <a:t>Me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jugar</a:t>
            </a:r>
            <a:r>
              <a:rPr lang="en-US" dirty="0" smtClean="0"/>
              <a:t> </a:t>
            </a:r>
            <a:r>
              <a:rPr lang="en-US" dirty="0" err="1" smtClean="0"/>
              <a:t>videojuegos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like to skateboard.</a:t>
            </a:r>
          </a:p>
          <a:p>
            <a:endParaRPr lang="en-US" dirty="0" smtClean="0"/>
          </a:p>
          <a:p>
            <a:r>
              <a:rPr lang="en-US" dirty="0" smtClean="0"/>
              <a:t>Melina likes to play sports.</a:t>
            </a:r>
          </a:p>
          <a:p>
            <a:endParaRPr lang="en-US" dirty="0" smtClean="0"/>
          </a:p>
          <a:p>
            <a:r>
              <a:rPr lang="en-US" dirty="0" smtClean="0"/>
              <a:t>Do you like to talk on the phone?</a:t>
            </a:r>
          </a:p>
          <a:p>
            <a:endParaRPr lang="en-US" dirty="0" smtClean="0"/>
          </a:p>
          <a:p>
            <a:r>
              <a:rPr lang="en-US" dirty="0" smtClean="0"/>
              <a:t>Yes, I like to talk on the phone.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No, I do not like to talk on the phone.</a:t>
            </a:r>
          </a:p>
          <a:p>
            <a:endParaRPr lang="en-US" dirty="0" smtClean="0"/>
          </a:p>
          <a:p>
            <a:r>
              <a:rPr lang="en-US" dirty="0" smtClean="0"/>
              <a:t>Do you like to watch </a:t>
            </a:r>
            <a:r>
              <a:rPr lang="en-US" dirty="0" err="1" smtClean="0"/>
              <a:t>tv</a:t>
            </a:r>
            <a:r>
              <a:rPr lang="en-US" dirty="0" smtClean="0"/>
              <a:t> and read?</a:t>
            </a:r>
          </a:p>
          <a:p>
            <a:endParaRPr lang="en-US" dirty="0" smtClean="0"/>
          </a:p>
          <a:p>
            <a:r>
              <a:rPr lang="en-US" dirty="0" smtClean="0"/>
              <a:t>No, I do not like to watch </a:t>
            </a:r>
            <a:r>
              <a:rPr lang="en-US" dirty="0" err="1" smtClean="0"/>
              <a:t>tv</a:t>
            </a:r>
            <a:r>
              <a:rPr lang="en-US" dirty="0" smtClean="0"/>
              <a:t> and read.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GUSTAR—to like</a:t>
            </a:r>
            <a:br>
              <a:rPr lang="en-US" dirty="0" smtClean="0"/>
            </a:br>
            <a:r>
              <a:rPr lang="en-US" dirty="0" smtClean="0"/>
              <a:t>“___ is pleasing to ___”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 like to play videogames.</a:t>
            </a:r>
          </a:p>
          <a:p>
            <a:pPr lvl="1"/>
            <a:r>
              <a:rPr lang="en-US" dirty="0" smtClean="0"/>
              <a:t>Me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jugar</a:t>
            </a:r>
            <a:r>
              <a:rPr lang="en-US" dirty="0" smtClean="0"/>
              <a:t> </a:t>
            </a:r>
            <a:r>
              <a:rPr lang="en-US" dirty="0" err="1" smtClean="0"/>
              <a:t>videojuegos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like to skateboard.</a:t>
            </a:r>
          </a:p>
          <a:p>
            <a:pPr lvl="1"/>
            <a:r>
              <a:rPr lang="en-US" dirty="0" smtClean="0"/>
              <a:t>Te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montar</a:t>
            </a:r>
            <a:r>
              <a:rPr lang="en-US" dirty="0" smtClean="0"/>
              <a:t> en </a:t>
            </a:r>
            <a:r>
              <a:rPr lang="en-US" dirty="0" err="1" smtClean="0"/>
              <a:t>monpatín</a:t>
            </a:r>
            <a:r>
              <a:rPr lang="en-US" dirty="0" smtClean="0"/>
              <a:t>.</a:t>
            </a:r>
          </a:p>
          <a:p>
            <a:r>
              <a:rPr lang="en-US" dirty="0" smtClean="0"/>
              <a:t>Melina likes to play sports.</a:t>
            </a:r>
          </a:p>
          <a:p>
            <a:endParaRPr lang="en-US" dirty="0" smtClean="0"/>
          </a:p>
          <a:p>
            <a:r>
              <a:rPr lang="en-US" dirty="0" smtClean="0"/>
              <a:t>Do you like to talk on the phone?</a:t>
            </a:r>
          </a:p>
          <a:p>
            <a:endParaRPr lang="en-US" dirty="0" smtClean="0"/>
          </a:p>
          <a:p>
            <a:r>
              <a:rPr lang="en-US" dirty="0" smtClean="0"/>
              <a:t>Yes, I like to talk on the phone.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No, I do not like to talk on the phone.</a:t>
            </a:r>
          </a:p>
          <a:p>
            <a:endParaRPr lang="en-US" dirty="0" smtClean="0"/>
          </a:p>
          <a:p>
            <a:r>
              <a:rPr lang="en-US" dirty="0" smtClean="0"/>
              <a:t>Do you like to watch </a:t>
            </a:r>
            <a:r>
              <a:rPr lang="en-US" dirty="0" err="1" smtClean="0"/>
              <a:t>tv</a:t>
            </a:r>
            <a:r>
              <a:rPr lang="en-US" dirty="0" smtClean="0"/>
              <a:t> and read?</a:t>
            </a:r>
          </a:p>
          <a:p>
            <a:endParaRPr lang="en-US" dirty="0" smtClean="0"/>
          </a:p>
          <a:p>
            <a:r>
              <a:rPr lang="en-US" dirty="0" smtClean="0"/>
              <a:t>No, I do not like to watch </a:t>
            </a:r>
            <a:r>
              <a:rPr lang="en-US" dirty="0" err="1" smtClean="0"/>
              <a:t>tv</a:t>
            </a:r>
            <a:r>
              <a:rPr lang="en-US" dirty="0" smtClean="0"/>
              <a:t> and read.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GUSTAR—to like</a:t>
            </a:r>
            <a:br>
              <a:rPr lang="en-US" dirty="0" smtClean="0"/>
            </a:br>
            <a:r>
              <a:rPr lang="en-US" dirty="0" smtClean="0"/>
              <a:t>“___ is pleasing to ___”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 like to play videogames.</a:t>
            </a:r>
          </a:p>
          <a:p>
            <a:pPr lvl="1"/>
            <a:r>
              <a:rPr lang="en-US" dirty="0" smtClean="0"/>
              <a:t>(A </a:t>
            </a:r>
            <a:r>
              <a:rPr lang="en-US" dirty="0" err="1" smtClean="0"/>
              <a:t>mí</a:t>
            </a:r>
            <a:r>
              <a:rPr lang="en-US" dirty="0" smtClean="0"/>
              <a:t>) me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jugar</a:t>
            </a:r>
            <a:r>
              <a:rPr lang="en-US" dirty="0" smtClean="0"/>
              <a:t> </a:t>
            </a:r>
            <a:r>
              <a:rPr lang="en-US" dirty="0" err="1" smtClean="0"/>
              <a:t>videojuegos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like to skateboard.</a:t>
            </a:r>
          </a:p>
          <a:p>
            <a:pPr lvl="1"/>
            <a:r>
              <a:rPr lang="en-US" dirty="0" smtClean="0"/>
              <a:t>(A </a:t>
            </a:r>
            <a:r>
              <a:rPr lang="en-US" dirty="0" err="1" smtClean="0"/>
              <a:t>ti</a:t>
            </a:r>
            <a:r>
              <a:rPr lang="en-US" dirty="0" smtClean="0"/>
              <a:t>)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montar</a:t>
            </a:r>
            <a:r>
              <a:rPr lang="en-US" dirty="0" smtClean="0"/>
              <a:t> en </a:t>
            </a:r>
            <a:r>
              <a:rPr lang="en-US" dirty="0" err="1" smtClean="0"/>
              <a:t>monpatín</a:t>
            </a:r>
            <a:r>
              <a:rPr lang="en-US" dirty="0" smtClean="0"/>
              <a:t>.</a:t>
            </a:r>
          </a:p>
          <a:p>
            <a:r>
              <a:rPr lang="en-US" dirty="0" smtClean="0"/>
              <a:t>Melina likes to play sports.</a:t>
            </a:r>
          </a:p>
          <a:p>
            <a:pPr lvl="1"/>
            <a:r>
              <a:rPr lang="en-US" dirty="0" smtClean="0"/>
              <a:t>A Melina le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practicar</a:t>
            </a:r>
            <a:r>
              <a:rPr lang="en-US" dirty="0" smtClean="0"/>
              <a:t> </a:t>
            </a:r>
            <a:r>
              <a:rPr lang="en-US" dirty="0" err="1" smtClean="0"/>
              <a:t>deportes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 you like to talk on the phone?</a:t>
            </a:r>
          </a:p>
          <a:p>
            <a:endParaRPr lang="en-US" dirty="0" smtClean="0"/>
          </a:p>
          <a:p>
            <a:r>
              <a:rPr lang="en-US" dirty="0" smtClean="0"/>
              <a:t>Yes, I like to talk on the phone.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No, I do not like to talk on the phone.</a:t>
            </a:r>
          </a:p>
          <a:p>
            <a:endParaRPr lang="en-US" dirty="0" smtClean="0"/>
          </a:p>
          <a:p>
            <a:r>
              <a:rPr lang="en-US" dirty="0" smtClean="0"/>
              <a:t>Do you like to watch </a:t>
            </a:r>
            <a:r>
              <a:rPr lang="en-US" dirty="0" err="1" smtClean="0"/>
              <a:t>tv</a:t>
            </a:r>
            <a:r>
              <a:rPr lang="en-US" dirty="0" smtClean="0"/>
              <a:t> and read?</a:t>
            </a:r>
          </a:p>
          <a:p>
            <a:endParaRPr lang="en-US" dirty="0" smtClean="0"/>
          </a:p>
          <a:p>
            <a:r>
              <a:rPr lang="en-US" dirty="0" smtClean="0"/>
              <a:t>No, I do not like to watch </a:t>
            </a:r>
            <a:r>
              <a:rPr lang="en-US" dirty="0" err="1" smtClean="0"/>
              <a:t>tv</a:t>
            </a:r>
            <a:r>
              <a:rPr lang="en-US" dirty="0" smtClean="0"/>
              <a:t> and read.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GUSTAR—to like</a:t>
            </a:r>
            <a:br>
              <a:rPr lang="en-US" dirty="0" smtClean="0"/>
            </a:br>
            <a:r>
              <a:rPr lang="en-US" dirty="0" smtClean="0"/>
              <a:t>“___ is pleasing to ___”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 like to play videogames.</a:t>
            </a:r>
          </a:p>
          <a:p>
            <a:pPr lvl="1"/>
            <a:r>
              <a:rPr lang="en-US" dirty="0" smtClean="0"/>
              <a:t>(A </a:t>
            </a:r>
            <a:r>
              <a:rPr lang="en-US" dirty="0" err="1" smtClean="0"/>
              <a:t>mí</a:t>
            </a:r>
            <a:r>
              <a:rPr lang="en-US" dirty="0" smtClean="0"/>
              <a:t>) me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jugar</a:t>
            </a:r>
            <a:r>
              <a:rPr lang="en-US" dirty="0" smtClean="0"/>
              <a:t> </a:t>
            </a:r>
            <a:r>
              <a:rPr lang="en-US" dirty="0" err="1" smtClean="0"/>
              <a:t>videojuegos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like to skateboard.</a:t>
            </a:r>
          </a:p>
          <a:p>
            <a:pPr lvl="1"/>
            <a:r>
              <a:rPr lang="en-US" dirty="0" smtClean="0"/>
              <a:t>(A </a:t>
            </a:r>
            <a:r>
              <a:rPr lang="en-US" dirty="0" err="1" smtClean="0"/>
              <a:t>ti</a:t>
            </a:r>
            <a:r>
              <a:rPr lang="en-US" dirty="0" smtClean="0"/>
              <a:t>)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montar</a:t>
            </a:r>
            <a:r>
              <a:rPr lang="en-US" dirty="0" smtClean="0"/>
              <a:t> en </a:t>
            </a:r>
            <a:r>
              <a:rPr lang="en-US" dirty="0" err="1" smtClean="0"/>
              <a:t>monpatín</a:t>
            </a:r>
            <a:r>
              <a:rPr lang="en-US" dirty="0" smtClean="0"/>
              <a:t>.</a:t>
            </a:r>
          </a:p>
          <a:p>
            <a:r>
              <a:rPr lang="en-US" dirty="0" smtClean="0"/>
              <a:t>Melina likes to play sports.</a:t>
            </a:r>
          </a:p>
          <a:p>
            <a:pPr lvl="1"/>
            <a:r>
              <a:rPr lang="en-US" dirty="0" smtClean="0"/>
              <a:t>A Melina le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practicar</a:t>
            </a:r>
            <a:r>
              <a:rPr lang="en-US" dirty="0" smtClean="0"/>
              <a:t> </a:t>
            </a:r>
            <a:r>
              <a:rPr lang="en-US" dirty="0" err="1" smtClean="0"/>
              <a:t>deportes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 you like to talk on the phone?</a:t>
            </a:r>
          </a:p>
          <a:p>
            <a:pPr lvl="1"/>
            <a:r>
              <a:rPr lang="es-CR" dirty="0" smtClean="0"/>
              <a:t>¿</a:t>
            </a:r>
            <a:r>
              <a:rPr lang="en-US" dirty="0" smtClean="0"/>
              <a:t>Te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hablar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teléfono</a:t>
            </a:r>
            <a:r>
              <a:rPr lang="en-US" dirty="0" smtClean="0"/>
              <a:t>?</a:t>
            </a:r>
          </a:p>
          <a:p>
            <a:r>
              <a:rPr lang="en-US" dirty="0" smtClean="0"/>
              <a:t>Yes, I really like to talk on the phone.</a:t>
            </a:r>
          </a:p>
          <a:p>
            <a:pPr lvl="1"/>
            <a:r>
              <a:rPr lang="en-US" dirty="0" smtClean="0"/>
              <a:t>S</a:t>
            </a:r>
            <a:r>
              <a:rPr lang="es-CR" dirty="0" smtClean="0"/>
              <a:t>í, me gusta mucho hablar por </a:t>
            </a:r>
            <a:r>
              <a:rPr lang="en-US" dirty="0" err="1" smtClean="0"/>
              <a:t>teléfono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No, I do not like to talk on the phone.</a:t>
            </a:r>
          </a:p>
          <a:p>
            <a:pPr lvl="1"/>
            <a:r>
              <a:rPr lang="en-US" dirty="0" smtClean="0"/>
              <a:t>No, no me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hablar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teléfono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 you like to watch </a:t>
            </a:r>
            <a:r>
              <a:rPr lang="en-US" dirty="0" err="1" smtClean="0"/>
              <a:t>tv</a:t>
            </a:r>
            <a:r>
              <a:rPr lang="en-US" dirty="0" smtClean="0"/>
              <a:t> and read?</a:t>
            </a:r>
          </a:p>
          <a:p>
            <a:pPr lvl="1"/>
            <a:r>
              <a:rPr lang="es-CR" dirty="0" smtClean="0"/>
              <a:t>¿</a:t>
            </a:r>
            <a:r>
              <a:rPr lang="en-US" dirty="0" smtClean="0"/>
              <a:t>Te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ver</a:t>
            </a:r>
            <a:r>
              <a:rPr lang="en-US" dirty="0" smtClean="0"/>
              <a:t> la </a:t>
            </a:r>
            <a:r>
              <a:rPr lang="en-US" dirty="0" err="1" smtClean="0"/>
              <a:t>tele</a:t>
            </a:r>
            <a:r>
              <a:rPr lang="en-US" dirty="0" smtClean="0"/>
              <a:t> y leer?</a:t>
            </a:r>
          </a:p>
          <a:p>
            <a:r>
              <a:rPr lang="en-US" dirty="0" smtClean="0"/>
              <a:t>No, I do not like to watch </a:t>
            </a:r>
            <a:r>
              <a:rPr lang="en-US" dirty="0" err="1" smtClean="0"/>
              <a:t>tv</a:t>
            </a:r>
            <a:r>
              <a:rPr lang="en-US" dirty="0" smtClean="0"/>
              <a:t> and read.</a:t>
            </a:r>
          </a:p>
          <a:p>
            <a:pPr lvl="1"/>
            <a:r>
              <a:rPr lang="en-US" dirty="0" smtClean="0"/>
              <a:t>No, no me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ver</a:t>
            </a:r>
            <a:r>
              <a:rPr lang="en-US" dirty="0" smtClean="0"/>
              <a:t> la </a:t>
            </a:r>
            <a:r>
              <a:rPr lang="en-US" dirty="0" err="1" smtClean="0"/>
              <a:t>tele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leer.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107</TotalTime>
  <Words>1614</Words>
  <Application>Microsoft Office PowerPoint</Application>
  <PresentationFormat>On-screen Show (4:3)</PresentationFormat>
  <Paragraphs>463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Oriel</vt:lpstr>
      <vt:lpstr>REPASO—CAPITULO 1B</vt:lpstr>
      <vt:lpstr>GUSTAR</vt:lpstr>
      <vt:lpstr>GUSTAR—to like “___ is pleasing to ___”</vt:lpstr>
      <vt:lpstr>GUSTAR—to like “___ is pleasing to ___”</vt:lpstr>
      <vt:lpstr>GUSTAR—to like “___ is pleasing to ___”</vt:lpstr>
      <vt:lpstr>GUSTAR—to like “___ is pleasing to ___”</vt:lpstr>
      <vt:lpstr>GUSTAR—to like “___ is pleasing to ___”</vt:lpstr>
      <vt:lpstr>GUSTAR—to like “___ is pleasing to ___”</vt:lpstr>
      <vt:lpstr>GUSTAR—to like “___ is pleasing to ___”</vt:lpstr>
      <vt:lpstr>LOS PRONOMBRES</vt:lpstr>
      <vt:lpstr>LOS PRONOMBRES—subject pronouns</vt:lpstr>
      <vt:lpstr>LOS PRONOMBRES—subject pronouns</vt:lpstr>
      <vt:lpstr>SER</vt:lpstr>
      <vt:lpstr>SER—to be</vt:lpstr>
      <vt:lpstr>SER—to be</vt:lpstr>
      <vt:lpstr>SER—to be</vt:lpstr>
      <vt:lpstr>SER—to be</vt:lpstr>
      <vt:lpstr>SER—to be</vt:lpstr>
      <vt:lpstr>SER—to be</vt:lpstr>
      <vt:lpstr>SER—to be</vt:lpstr>
      <vt:lpstr>SER—to be</vt:lpstr>
      <vt:lpstr>SER—to be</vt:lpstr>
      <vt:lpstr>SER—to be</vt:lpstr>
      <vt:lpstr>SER—to be</vt:lpstr>
      <vt:lpstr>SER—to be</vt:lpstr>
      <vt:lpstr>LOS ADJETIVOS</vt:lpstr>
      <vt:lpstr>LOS ADJETIVOS--adjectives</vt:lpstr>
      <vt:lpstr>LOS ADJETIVOS--adjectives</vt:lpstr>
      <vt:lpstr>LOS ADJETIVOS--adjectives</vt:lpstr>
      <vt:lpstr>LOS ADJETIVOS--adjectives</vt:lpstr>
      <vt:lpstr>LOS ARTICULOS</vt:lpstr>
      <vt:lpstr>LOS ARTICULOS--Articles</vt:lpstr>
      <vt:lpstr>LOS ARTICULOS--articles</vt:lpstr>
      <vt:lpstr>LOS ARTICULOS—articles </vt:lpstr>
      <vt:lpstr>LAS FRASES COMPLETAS</vt:lpstr>
      <vt:lpstr>LAS FRASES COMPLETAS—complete sentences</vt:lpstr>
      <vt:lpstr>LAS FRASES COMPLETAS—Complete sentences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REPASO—CAPITULO 1B</dc:title>
  <dc:creator>lbajorek</dc:creator>
  <cp:lastModifiedBy>jmathews</cp:lastModifiedBy>
  <cp:revision>16</cp:revision>
  <dcterms:created xsi:type="dcterms:W3CDTF">2011-09-26T02:19:11Z</dcterms:created>
  <dcterms:modified xsi:type="dcterms:W3CDTF">2013-09-26T15:59:03Z</dcterms:modified>
</cp:coreProperties>
</file>