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6" r:id="rId9"/>
    <p:sldId id="263" r:id="rId10"/>
    <p:sldId id="264" r:id="rId11"/>
    <p:sldId id="262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9FADF-D5AC-4EA6-9BF3-4DEFCE4DD14B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88664-041E-4E4B-AA8D-D51324DC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06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33E2-CF60-466C-A165-59F2E400FF37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586D08-8FE5-4A65-8C62-2F6E697BF7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33E2-CF60-466C-A165-59F2E400FF37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6D08-8FE5-4A65-8C62-2F6E697BF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F586D08-8FE5-4A65-8C62-2F6E697BF7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33E2-CF60-466C-A165-59F2E400FF37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33E2-CF60-466C-A165-59F2E400FF37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F586D08-8FE5-4A65-8C62-2F6E697BF7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33E2-CF60-466C-A165-59F2E400FF37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586D08-8FE5-4A65-8C62-2F6E697BF7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86333E2-CF60-466C-A165-59F2E400FF37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6D08-8FE5-4A65-8C62-2F6E697BF7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33E2-CF60-466C-A165-59F2E400FF37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F586D08-8FE5-4A65-8C62-2F6E697BF7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33E2-CF60-466C-A165-59F2E400FF37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F586D08-8FE5-4A65-8C62-2F6E697BF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33E2-CF60-466C-A165-59F2E400FF37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586D08-8FE5-4A65-8C62-2F6E697BF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586D08-8FE5-4A65-8C62-2F6E697BF7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33E2-CF60-466C-A165-59F2E400FF37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F586D08-8FE5-4A65-8C62-2F6E697BF7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86333E2-CF60-466C-A165-59F2E400FF37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86333E2-CF60-466C-A165-59F2E400FF37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586D08-8FE5-4A65-8C62-2F6E697BF7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 O PARA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 to indicate: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Purpose </a:t>
            </a:r>
            <a:r>
              <a:rPr lang="en-US" sz="2800" dirty="0" smtClean="0"/>
              <a:t>(IN ORDER TO…)</a:t>
            </a:r>
            <a:endParaRPr lang="en-US" sz="2000" dirty="0" smtClean="0"/>
          </a:p>
          <a:p>
            <a:pPr lvl="1"/>
            <a:r>
              <a:rPr lang="es-CR" sz="2400" dirty="0" smtClean="0"/>
              <a:t>Salgo temprano </a:t>
            </a:r>
            <a:r>
              <a:rPr lang="es-CR" sz="2400" b="1" dirty="0" smtClean="0"/>
              <a:t>para </a:t>
            </a:r>
            <a:r>
              <a:rPr lang="es-CR" sz="2400" dirty="0" smtClean="0"/>
              <a:t>hablar con mis amigos antes de escuela.</a:t>
            </a:r>
          </a:p>
          <a:p>
            <a:pPr lvl="2"/>
            <a:r>
              <a:rPr lang="es-CR" i="1" dirty="0" smtClean="0"/>
              <a:t>“in </a:t>
            </a:r>
            <a:r>
              <a:rPr lang="es-CR" i="1" dirty="0" err="1" smtClean="0"/>
              <a:t>order</a:t>
            </a:r>
            <a:r>
              <a:rPr lang="es-CR" i="1" dirty="0" smtClean="0"/>
              <a:t> </a:t>
            </a:r>
            <a:r>
              <a:rPr lang="es-CR" i="1" dirty="0" err="1" smtClean="0"/>
              <a:t>to</a:t>
            </a:r>
            <a:r>
              <a:rPr lang="es-CR" i="1" dirty="0" smtClean="0"/>
              <a:t>”</a:t>
            </a:r>
          </a:p>
          <a:p>
            <a:pPr lvl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 to indicate: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Destination (PLACE OR PERSON)</a:t>
            </a:r>
            <a:endParaRPr lang="en-US" sz="1300" dirty="0" smtClean="0"/>
          </a:p>
          <a:p>
            <a:pPr lvl="1"/>
            <a:r>
              <a:rPr lang="en-US" sz="2300" dirty="0" smtClean="0"/>
              <a:t>En </a:t>
            </a:r>
            <a:r>
              <a:rPr lang="en-US" sz="2300" dirty="0" err="1" smtClean="0"/>
              <a:t>unos</a:t>
            </a:r>
            <a:r>
              <a:rPr lang="en-US" sz="2300" dirty="0" smtClean="0"/>
              <a:t> </a:t>
            </a:r>
            <a:r>
              <a:rPr lang="en-US" sz="2300" dirty="0" err="1" smtClean="0"/>
              <a:t>minutos</a:t>
            </a:r>
            <a:r>
              <a:rPr lang="en-US" sz="2300" dirty="0" smtClean="0"/>
              <a:t> </a:t>
            </a:r>
            <a:r>
              <a:rPr lang="en-US" sz="2300" dirty="0" err="1" smtClean="0"/>
              <a:t>nos</a:t>
            </a:r>
            <a:r>
              <a:rPr lang="en-US" sz="2300" dirty="0" smtClean="0"/>
              <a:t> </a:t>
            </a:r>
            <a:r>
              <a:rPr lang="en-US" sz="2300" dirty="0" err="1" smtClean="0"/>
              <a:t>vamos</a:t>
            </a:r>
            <a:r>
              <a:rPr lang="en-US" sz="2300" dirty="0" smtClean="0"/>
              <a:t> </a:t>
            </a:r>
            <a:r>
              <a:rPr lang="en-US" sz="2300" b="1" dirty="0" smtClean="0"/>
              <a:t>para</a:t>
            </a:r>
            <a:r>
              <a:rPr lang="en-US" sz="2300" dirty="0" smtClean="0"/>
              <a:t> la playa</a:t>
            </a:r>
            <a:r>
              <a:rPr lang="en-US" sz="2300" dirty="0" smtClean="0"/>
              <a:t>.</a:t>
            </a:r>
          </a:p>
          <a:p>
            <a:pPr lvl="1"/>
            <a:r>
              <a:rPr lang="en-US" sz="2300" dirty="0" err="1" smtClean="0"/>
              <a:t>Yo</a:t>
            </a:r>
            <a:r>
              <a:rPr lang="en-US" sz="2300" dirty="0" smtClean="0"/>
              <a:t> </a:t>
            </a:r>
            <a:r>
              <a:rPr lang="en-US" sz="2300" dirty="0" err="1" smtClean="0"/>
              <a:t>te</a:t>
            </a:r>
            <a:r>
              <a:rPr lang="en-US" sz="2300" dirty="0" smtClean="0"/>
              <a:t> </a:t>
            </a:r>
            <a:r>
              <a:rPr lang="en-US" sz="2300" dirty="0" err="1" smtClean="0"/>
              <a:t>compre</a:t>
            </a:r>
            <a:r>
              <a:rPr lang="en-US" sz="2300" dirty="0" smtClean="0"/>
              <a:t> un </a:t>
            </a:r>
            <a:r>
              <a:rPr lang="en-US" sz="2300" dirty="0" err="1" smtClean="0"/>
              <a:t>regalo</a:t>
            </a:r>
            <a:r>
              <a:rPr lang="en-US" sz="2300" dirty="0" smtClean="0"/>
              <a:t> </a:t>
            </a:r>
            <a:r>
              <a:rPr lang="en-US" sz="2300" b="1" dirty="0" smtClean="0"/>
              <a:t>para</a:t>
            </a:r>
            <a:r>
              <a:rPr lang="en-US" sz="2300" dirty="0" smtClean="0"/>
              <a:t> </a:t>
            </a:r>
            <a:r>
              <a:rPr lang="en-US" sz="2300" dirty="0" err="1" smtClean="0"/>
              <a:t>ti</a:t>
            </a:r>
            <a:r>
              <a:rPr lang="en-US" sz="2300" dirty="0" smtClean="0"/>
              <a:t>.</a:t>
            </a:r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 to indicate: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A point in time, deadline</a:t>
            </a:r>
            <a:endParaRPr lang="en-US" sz="1800" dirty="0" smtClean="0"/>
          </a:p>
          <a:p>
            <a:pPr lvl="1"/>
            <a:r>
              <a:rPr lang="en-US" sz="2300" dirty="0" err="1" smtClean="0"/>
              <a:t>Debemos</a:t>
            </a:r>
            <a:r>
              <a:rPr lang="en-US" sz="2300" dirty="0" smtClean="0"/>
              <a:t> </a:t>
            </a:r>
            <a:r>
              <a:rPr lang="en-US" sz="2300" dirty="0" err="1" smtClean="0"/>
              <a:t>terminar</a:t>
            </a:r>
            <a:r>
              <a:rPr lang="en-US" sz="2300" dirty="0" smtClean="0"/>
              <a:t> el </a:t>
            </a:r>
            <a:r>
              <a:rPr lang="en-US" sz="2300" dirty="0" err="1" smtClean="0"/>
              <a:t>proyecto</a:t>
            </a:r>
            <a:r>
              <a:rPr lang="en-US" sz="2300" dirty="0" smtClean="0"/>
              <a:t> </a:t>
            </a:r>
            <a:r>
              <a:rPr lang="en-US" sz="2300" b="1" dirty="0" err="1" smtClean="0"/>
              <a:t>para</a:t>
            </a:r>
            <a:r>
              <a:rPr lang="en-US" sz="2300" dirty="0" smtClean="0"/>
              <a:t> el </a:t>
            </a:r>
            <a:r>
              <a:rPr lang="en-US" sz="2300" dirty="0" err="1" smtClean="0"/>
              <a:t>lunes</a:t>
            </a:r>
            <a:r>
              <a:rPr lang="en-US" sz="2300" dirty="0" smtClean="0"/>
              <a:t>.</a:t>
            </a:r>
          </a:p>
          <a:p>
            <a:pPr lvl="2"/>
            <a:r>
              <a:rPr lang="en-US" sz="2100" i="1" dirty="0" smtClean="0"/>
              <a:t>“by”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 to indicate: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Use, </a:t>
            </a:r>
            <a:r>
              <a:rPr lang="en-US" sz="2800" dirty="0" smtClean="0"/>
              <a:t>purpose</a:t>
            </a:r>
            <a:endParaRPr lang="en-US" sz="1600" i="1" dirty="0" smtClean="0"/>
          </a:p>
          <a:p>
            <a:pPr lvl="1"/>
            <a:r>
              <a:rPr lang="en-US" sz="2300" dirty="0" smtClean="0"/>
              <a:t>Las </a:t>
            </a:r>
            <a:r>
              <a:rPr lang="en-US" sz="2300" dirty="0" err="1" smtClean="0"/>
              <a:t>tijeras</a:t>
            </a:r>
            <a:r>
              <a:rPr lang="en-US" sz="2300" dirty="0" smtClean="0"/>
              <a:t> </a:t>
            </a:r>
            <a:r>
              <a:rPr lang="en-US" sz="2300" dirty="0" err="1" smtClean="0"/>
              <a:t>sirven</a:t>
            </a:r>
            <a:r>
              <a:rPr lang="en-US" sz="2300" dirty="0" smtClean="0"/>
              <a:t> </a:t>
            </a:r>
            <a:r>
              <a:rPr lang="en-US" sz="2300" b="1" dirty="0" err="1" smtClean="0"/>
              <a:t>para</a:t>
            </a:r>
            <a:r>
              <a:rPr lang="en-US" sz="2300" dirty="0" smtClean="0"/>
              <a:t> </a:t>
            </a:r>
            <a:r>
              <a:rPr lang="en-US" sz="2300" dirty="0" err="1" smtClean="0"/>
              <a:t>cortar</a:t>
            </a:r>
            <a:r>
              <a:rPr lang="en-US" sz="23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 to indicate: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Opinion </a:t>
            </a:r>
          </a:p>
          <a:p>
            <a:pPr lvl="1"/>
            <a:r>
              <a:rPr lang="en-US" sz="2300" b="1" dirty="0" smtClean="0"/>
              <a:t>Para</a:t>
            </a:r>
            <a:r>
              <a:rPr lang="en-US" sz="2300" dirty="0" smtClean="0"/>
              <a:t> mi, no hay nada </a:t>
            </a:r>
            <a:r>
              <a:rPr lang="en-US" sz="2300" dirty="0" err="1" smtClean="0"/>
              <a:t>mejor</a:t>
            </a:r>
            <a:r>
              <a:rPr lang="en-US" sz="2300" dirty="0" smtClean="0"/>
              <a:t> </a:t>
            </a:r>
            <a:r>
              <a:rPr lang="en-US" sz="2300" dirty="0" err="1" smtClean="0"/>
              <a:t>que</a:t>
            </a:r>
            <a:r>
              <a:rPr lang="en-US" sz="2300" dirty="0" smtClean="0"/>
              <a:t> </a:t>
            </a:r>
            <a:r>
              <a:rPr lang="en-US" sz="2300" dirty="0" err="1" smtClean="0"/>
              <a:t>viajar</a:t>
            </a:r>
            <a:r>
              <a:rPr lang="en-US" sz="2300" dirty="0" smtClean="0"/>
              <a:t>.  </a:t>
            </a:r>
            <a:endParaRPr lang="en-US" sz="23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 to indicate: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Length </a:t>
            </a:r>
            <a:r>
              <a:rPr lang="en-US" sz="2800" dirty="0" smtClean="0"/>
              <a:t>(DURATION) </a:t>
            </a:r>
            <a:r>
              <a:rPr lang="en-US" sz="2800" dirty="0" smtClean="0"/>
              <a:t>of </a:t>
            </a:r>
            <a:r>
              <a:rPr lang="en-US" sz="2800" dirty="0" smtClean="0"/>
              <a:t>time or distance</a:t>
            </a:r>
            <a:endParaRPr lang="en-US" sz="2000" dirty="0" smtClean="0"/>
          </a:p>
          <a:p>
            <a:pPr lvl="1"/>
            <a:r>
              <a:rPr lang="en-US" sz="2400" dirty="0" smtClean="0"/>
              <a:t>Lo </a:t>
            </a:r>
            <a:r>
              <a:rPr lang="en-US" sz="2400" dirty="0" err="1" smtClean="0"/>
              <a:t>discutieron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hora.</a:t>
            </a:r>
            <a:endParaRPr lang="en-US" sz="1800" dirty="0" smtClean="0"/>
          </a:p>
          <a:p>
            <a:pPr lvl="1"/>
            <a:r>
              <a:rPr lang="es-CR" sz="2400" dirty="0" smtClean="0"/>
              <a:t>Sigue derecho </a:t>
            </a:r>
            <a:r>
              <a:rPr lang="es-CR" sz="2400" b="1" dirty="0" smtClean="0"/>
              <a:t>por</a:t>
            </a:r>
            <a:r>
              <a:rPr lang="es-CR" sz="2400" dirty="0" smtClean="0"/>
              <a:t> tres cuadras y después dobla a la derecha.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 to indicate: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Place where an action takes place</a:t>
            </a:r>
            <a:endParaRPr lang="en-US" sz="2000" dirty="0" smtClean="0"/>
          </a:p>
          <a:p>
            <a:pPr lvl="1"/>
            <a:r>
              <a:rPr lang="es-CR" sz="2400" dirty="0" smtClean="0"/>
              <a:t>Ayer caminamos </a:t>
            </a:r>
            <a:r>
              <a:rPr lang="es-CR" sz="2400" b="1" dirty="0" smtClean="0"/>
              <a:t>por</a:t>
            </a:r>
            <a:r>
              <a:rPr lang="es-CR" sz="2400" dirty="0" smtClean="0"/>
              <a:t> el parque.</a:t>
            </a:r>
            <a:endParaRPr lang="en-US" sz="1800" dirty="0" smtClean="0"/>
          </a:p>
          <a:p>
            <a:pPr lvl="2"/>
            <a:r>
              <a:rPr lang="es-CR" i="1" dirty="0" smtClean="0"/>
              <a:t>“</a:t>
            </a:r>
            <a:r>
              <a:rPr lang="es-CR" i="1" dirty="0" err="1" smtClean="0"/>
              <a:t>through</a:t>
            </a:r>
            <a:r>
              <a:rPr lang="es-CR" i="1" dirty="0" smtClean="0"/>
              <a:t>”</a:t>
            </a: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 to indicate: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An </a:t>
            </a:r>
            <a:r>
              <a:rPr lang="en-US" sz="2800" dirty="0" smtClean="0"/>
              <a:t>exchange (*CAMBIAR/PAGAR)</a:t>
            </a:r>
            <a:endParaRPr lang="en-US" sz="2000" dirty="0" smtClean="0"/>
          </a:p>
          <a:p>
            <a:pPr lvl="1"/>
            <a:r>
              <a:rPr lang="es-CR" sz="2400" dirty="0" smtClean="0"/>
              <a:t>Cambiamos la silla vieja </a:t>
            </a:r>
            <a:r>
              <a:rPr lang="es-CR" sz="2400" b="1" dirty="0" smtClean="0"/>
              <a:t>por</a:t>
            </a:r>
            <a:r>
              <a:rPr lang="es-CR" sz="2400" dirty="0" smtClean="0"/>
              <a:t> una nueva.</a:t>
            </a:r>
          </a:p>
          <a:p>
            <a:pPr lvl="1"/>
            <a:r>
              <a:rPr lang="es-CR" sz="2400" dirty="0" smtClean="0"/>
              <a:t>Pagaste veinte dólares </a:t>
            </a:r>
            <a:r>
              <a:rPr lang="es-CR" sz="2400" b="1" dirty="0" smtClean="0"/>
              <a:t>por </a:t>
            </a:r>
            <a:r>
              <a:rPr lang="es-CR" sz="2400" dirty="0" smtClean="0"/>
              <a:t>esa camiseta. 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 to indicate: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CR" sz="2800" dirty="0" err="1" smtClean="0"/>
              <a:t>Reason</a:t>
            </a:r>
            <a:r>
              <a:rPr lang="es-CR" sz="2800" dirty="0" smtClean="0"/>
              <a:t> </a:t>
            </a:r>
            <a:r>
              <a:rPr lang="es-CR" sz="2800" dirty="0" err="1" smtClean="0"/>
              <a:t>or</a:t>
            </a:r>
            <a:r>
              <a:rPr lang="es-CR" sz="2800" dirty="0" smtClean="0"/>
              <a:t> motive</a:t>
            </a:r>
            <a:endParaRPr lang="en-US" sz="2000" dirty="0" smtClean="0"/>
          </a:p>
          <a:p>
            <a:pPr lvl="1"/>
            <a:r>
              <a:rPr lang="es-CR" sz="2400" dirty="0" smtClean="0"/>
              <a:t>Se pelearon </a:t>
            </a:r>
            <a:r>
              <a:rPr lang="es-CR" sz="2400" b="1" dirty="0" smtClean="0"/>
              <a:t>por</a:t>
            </a:r>
            <a:r>
              <a:rPr lang="es-CR" sz="2400" dirty="0" smtClean="0"/>
              <a:t> un chico.</a:t>
            </a:r>
            <a:endParaRPr lang="en-US" sz="1800" dirty="0" smtClean="0"/>
          </a:p>
          <a:p>
            <a:pPr lvl="2"/>
            <a:r>
              <a:rPr lang="es-CR" i="1" dirty="0" smtClean="0"/>
              <a:t>“</a:t>
            </a:r>
            <a:r>
              <a:rPr lang="es-CR" i="1" dirty="0" err="1" smtClean="0"/>
              <a:t>because</a:t>
            </a:r>
            <a:r>
              <a:rPr lang="es-CR" i="1" dirty="0" smtClean="0"/>
              <a:t> of”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 to indicate: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Substitution or action on someone’s behalf</a:t>
            </a:r>
            <a:endParaRPr lang="en-US" sz="2000" dirty="0" smtClean="0"/>
          </a:p>
          <a:p>
            <a:pPr lvl="1"/>
            <a:r>
              <a:rPr lang="es-CR" sz="2400" dirty="0" smtClean="0"/>
              <a:t>Yo cociné la cena </a:t>
            </a:r>
            <a:r>
              <a:rPr lang="es-CR" sz="2400" b="1" dirty="0" smtClean="0"/>
              <a:t>por</a:t>
            </a:r>
            <a:r>
              <a:rPr lang="es-CR" sz="2400" dirty="0" smtClean="0"/>
              <a:t> mi mamá porque ella estaba enferma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 to indicate: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CR" sz="2800" dirty="0" err="1" smtClean="0"/>
              <a:t>Means</a:t>
            </a:r>
            <a:r>
              <a:rPr lang="es-CR" sz="2800" dirty="0" smtClean="0"/>
              <a:t> of </a:t>
            </a:r>
            <a:r>
              <a:rPr lang="es-CR" sz="2800" dirty="0" err="1" smtClean="0"/>
              <a:t>communcation</a:t>
            </a:r>
            <a:r>
              <a:rPr lang="es-CR" sz="2800" dirty="0" smtClean="0"/>
              <a:t>/</a:t>
            </a:r>
            <a:r>
              <a:rPr lang="es-CR" sz="2800" dirty="0" err="1" smtClean="0"/>
              <a:t>transportation</a:t>
            </a:r>
            <a:endParaRPr lang="es-CR" sz="2800" dirty="0" smtClean="0"/>
          </a:p>
          <a:p>
            <a:pPr lvl="1"/>
            <a:r>
              <a:rPr lang="es-CR" sz="2400" dirty="0" smtClean="0"/>
              <a:t>Ayer hablé con ella </a:t>
            </a:r>
            <a:r>
              <a:rPr lang="es-CR" sz="2400" b="1" dirty="0" smtClean="0"/>
              <a:t>por</a:t>
            </a:r>
            <a:r>
              <a:rPr lang="es-CR" sz="2400" dirty="0" smtClean="0"/>
              <a:t> teléfono.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 with certain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sz="2800" dirty="0" smtClean="0"/>
              <a:t>por ejemplo</a:t>
            </a:r>
            <a:endParaRPr lang="en-US" sz="2800" dirty="0" smtClean="0"/>
          </a:p>
          <a:p>
            <a:r>
              <a:rPr lang="es-CR" sz="2800" dirty="0" smtClean="0"/>
              <a:t>por la mañana (tarde, noche)</a:t>
            </a:r>
            <a:endParaRPr lang="en-US" sz="2800" dirty="0" smtClean="0"/>
          </a:p>
          <a:p>
            <a:r>
              <a:rPr lang="es-CR" sz="2800" dirty="0" smtClean="0"/>
              <a:t>por favor</a:t>
            </a:r>
            <a:endParaRPr lang="en-US" sz="2800" dirty="0" smtClean="0"/>
          </a:p>
          <a:p>
            <a:r>
              <a:rPr lang="es-CR" sz="2800" dirty="0" smtClean="0"/>
              <a:t>por eso</a:t>
            </a:r>
            <a:endParaRPr lang="en-US" sz="2800" dirty="0" smtClean="0"/>
          </a:p>
          <a:p>
            <a:r>
              <a:rPr lang="es-CR" sz="2800" dirty="0" smtClean="0"/>
              <a:t>por lo general</a:t>
            </a:r>
            <a:endParaRPr lang="en-US" sz="2800" dirty="0" smtClean="0"/>
          </a:p>
          <a:p>
            <a:r>
              <a:rPr lang="es-CR" sz="2800" dirty="0" smtClean="0"/>
              <a:t>por primera (segunda, tercera) vez</a:t>
            </a:r>
            <a:endParaRPr lang="en-US" sz="2800" dirty="0" smtClean="0"/>
          </a:p>
          <a:p>
            <a:r>
              <a:rPr lang="es-CR" sz="2800" dirty="0" smtClean="0"/>
              <a:t>por supuesto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798</TotalTime>
  <Words>263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Georgia</vt:lpstr>
      <vt:lpstr>Wingdings</vt:lpstr>
      <vt:lpstr>Wingdings 2</vt:lpstr>
      <vt:lpstr>Civic</vt:lpstr>
      <vt:lpstr>POR O PARA</vt:lpstr>
      <vt:lpstr>POR</vt:lpstr>
      <vt:lpstr>POR to indicate: </vt:lpstr>
      <vt:lpstr>POR to indicate: </vt:lpstr>
      <vt:lpstr>POR to indicate: </vt:lpstr>
      <vt:lpstr>POR to indicate: </vt:lpstr>
      <vt:lpstr>POR to indicate: </vt:lpstr>
      <vt:lpstr>POR to indicate: </vt:lpstr>
      <vt:lpstr>POR with certain expressions</vt:lpstr>
      <vt:lpstr>PARA</vt:lpstr>
      <vt:lpstr>PARA to indicate: </vt:lpstr>
      <vt:lpstr>PARA to indicate: </vt:lpstr>
      <vt:lpstr>PARA to indicate: </vt:lpstr>
      <vt:lpstr>PARA to indicate: </vt:lpstr>
      <vt:lpstr>PARA to indicate: 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O PARA</dc:title>
  <dc:creator>lbajorek</dc:creator>
  <cp:lastModifiedBy>Julia Mathews</cp:lastModifiedBy>
  <cp:revision>13</cp:revision>
  <cp:lastPrinted>2016-04-15T17:50:31Z</cp:lastPrinted>
  <dcterms:created xsi:type="dcterms:W3CDTF">2012-12-04T17:32:04Z</dcterms:created>
  <dcterms:modified xsi:type="dcterms:W3CDTF">2016-04-19T15:16:33Z</dcterms:modified>
</cp:coreProperties>
</file>