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575B-9614-4DC5-92A7-61D93663BB37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801DDFD-8234-44A2-8F4D-7E5DBA1CB97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575B-9614-4DC5-92A7-61D93663BB37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1DDFD-8234-44A2-8F4D-7E5DBA1CB9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575B-9614-4DC5-92A7-61D93663BB37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1DDFD-8234-44A2-8F4D-7E5DBA1CB9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575B-9614-4DC5-92A7-61D93663BB37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1DDFD-8234-44A2-8F4D-7E5DBA1CB9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575B-9614-4DC5-92A7-61D93663BB37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801DDFD-8234-44A2-8F4D-7E5DBA1CB97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575B-9614-4DC5-92A7-61D93663BB37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1DDFD-8234-44A2-8F4D-7E5DBA1CB97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575B-9614-4DC5-92A7-61D93663BB37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1DDFD-8234-44A2-8F4D-7E5DBA1CB97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575B-9614-4DC5-92A7-61D93663BB37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1DDFD-8234-44A2-8F4D-7E5DBA1CB9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575B-9614-4DC5-92A7-61D93663BB37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1DDFD-8234-44A2-8F4D-7E5DBA1CB9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575B-9614-4DC5-92A7-61D93663BB37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1DDFD-8234-44A2-8F4D-7E5DBA1CB97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575B-9614-4DC5-92A7-61D93663BB37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801DDFD-8234-44A2-8F4D-7E5DBA1CB97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F04575B-9614-4DC5-92A7-61D93663BB37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801DDFD-8234-44A2-8F4D-7E5DBA1CB9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/>
              <a:t>o</a:t>
            </a:r>
            <a:br>
              <a:rPr lang="en-US" sz="3600" dirty="0" smtClean="0"/>
            </a:br>
            <a:r>
              <a:rPr lang="en-US" sz="4800" dirty="0" smtClean="0"/>
              <a:t>BOOT VERBS</a:t>
            </a:r>
            <a:r>
              <a:rPr lang="en-US" sz="4800" dirty="0" smtClean="0"/>
              <a:t>!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Los </a:t>
            </a:r>
            <a:r>
              <a:rPr lang="en-US" dirty="0" err="1" smtClean="0"/>
              <a:t>v</a:t>
            </a:r>
            <a:r>
              <a:rPr lang="en-US" dirty="0" err="1" smtClean="0"/>
              <a:t>erbos</a:t>
            </a:r>
            <a:r>
              <a:rPr lang="en-US" dirty="0" smtClean="0"/>
              <a:t> con </a:t>
            </a:r>
            <a:r>
              <a:rPr lang="en-US" dirty="0" err="1" smtClean="0"/>
              <a:t>cambios</a:t>
            </a:r>
            <a:r>
              <a:rPr lang="en-US" dirty="0" smtClean="0"/>
              <a:t> </a:t>
            </a:r>
            <a:r>
              <a:rPr lang="en-US" dirty="0" err="1" smtClean="0"/>
              <a:t>radicales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C:\Documents and Settings\jmathews\Local Settings\Temporary Internet Files\Content.IE5\EJQBHQMO\MC90036151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657600"/>
            <a:ext cx="1826971" cy="1856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err="1" smtClean="0"/>
              <a:t>Yo</a:t>
            </a:r>
            <a:r>
              <a:rPr lang="en-US" sz="6600" dirty="0" smtClean="0"/>
              <a:t>		</a:t>
            </a:r>
            <a:r>
              <a:rPr lang="en-US" sz="6600" dirty="0" err="1" smtClean="0"/>
              <a:t>poder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/>
              <a:t>Puedo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E</a:t>
            </a:r>
            <a:r>
              <a:rPr lang="en-US" sz="4400" dirty="0" smtClean="0">
                <a:sym typeface="Wingdings" pitchFamily="2" charset="2"/>
              </a:rPr>
              <a:t>I group</a:t>
            </a:r>
            <a:endParaRPr lang="en-US" sz="4400" dirty="0" smtClean="0"/>
          </a:p>
          <a:p>
            <a:r>
              <a:rPr lang="en-US" sz="4400" dirty="0" err="1" smtClean="0"/>
              <a:t>Pedir</a:t>
            </a:r>
            <a:r>
              <a:rPr lang="en-US" sz="4400" dirty="0" smtClean="0"/>
              <a:t> – to ask for, to request</a:t>
            </a:r>
          </a:p>
          <a:p>
            <a:r>
              <a:rPr lang="en-US" sz="4400" dirty="0" err="1" smtClean="0"/>
              <a:t>Repetir</a:t>
            </a:r>
            <a:r>
              <a:rPr lang="en-US" sz="4400" dirty="0" smtClean="0"/>
              <a:t> – to repeat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Marta y </a:t>
            </a:r>
            <a:r>
              <a:rPr lang="en-US" sz="6600" dirty="0" err="1" smtClean="0"/>
              <a:t>yo</a:t>
            </a:r>
            <a:r>
              <a:rPr lang="en-US" sz="6600" dirty="0" smtClean="0"/>
              <a:t>	</a:t>
            </a:r>
            <a:r>
              <a:rPr lang="en-US" sz="6600" dirty="0" smtClean="0"/>
              <a:t>	</a:t>
            </a:r>
            <a:r>
              <a:rPr lang="en-US" sz="6600" dirty="0" err="1" smtClean="0"/>
              <a:t>pedir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/>
              <a:t>Pedimos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Lola			</a:t>
            </a:r>
            <a:r>
              <a:rPr lang="en-US" sz="6600" dirty="0" err="1" smtClean="0"/>
              <a:t>repetir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/>
              <a:t>repite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/>
              <a:t>Ellos</a:t>
            </a:r>
            <a:r>
              <a:rPr lang="en-US" sz="6600" dirty="0" smtClean="0"/>
              <a:t>		</a:t>
            </a:r>
            <a:r>
              <a:rPr lang="en-US" sz="6600" dirty="0" err="1" smtClean="0"/>
              <a:t>pedir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/>
              <a:t>piden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/>
              <a:t>Tú</a:t>
            </a:r>
            <a:r>
              <a:rPr lang="en-US" sz="6600" dirty="0" smtClean="0"/>
              <a:t>			</a:t>
            </a:r>
            <a:r>
              <a:rPr lang="en-US" sz="6600" dirty="0" err="1" smtClean="0"/>
              <a:t>repetir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/>
              <a:t>repites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800" dirty="0" smtClean="0"/>
              <a:t>Los </a:t>
            </a:r>
            <a:r>
              <a:rPr lang="en-US" sz="4800" dirty="0" err="1" smtClean="0"/>
              <a:t>verbos</a:t>
            </a:r>
            <a:r>
              <a:rPr lang="en-US" sz="4800" dirty="0" smtClean="0"/>
              <a:t> </a:t>
            </a:r>
            <a:r>
              <a:rPr lang="en-US" sz="4800" b="1" dirty="0" err="1" smtClean="0"/>
              <a:t>e</a:t>
            </a:r>
            <a:r>
              <a:rPr lang="en-US" sz="4800" b="1" dirty="0" err="1" smtClean="0">
                <a:sym typeface="Wingdings" pitchFamily="2" charset="2"/>
              </a:rPr>
              <a:t>ie</a:t>
            </a:r>
            <a:endParaRPr lang="en-US" sz="4800" b="1" dirty="0" smtClean="0">
              <a:sym typeface="Wingdings" pitchFamily="2" charset="2"/>
            </a:endParaRPr>
          </a:p>
          <a:p>
            <a:pPr algn="ctr">
              <a:buNone/>
            </a:pPr>
            <a:r>
              <a:rPr lang="en-US" sz="4300" dirty="0" err="1" smtClean="0">
                <a:sym typeface="Wingdings" pitchFamily="2" charset="2"/>
              </a:rPr>
              <a:t>Preferir</a:t>
            </a:r>
            <a:r>
              <a:rPr lang="en-US" sz="4300" dirty="0" smtClean="0">
                <a:sym typeface="Wingdings" pitchFamily="2" charset="2"/>
              </a:rPr>
              <a:t> = to prefer</a:t>
            </a:r>
          </a:p>
          <a:p>
            <a:pPr algn="ctr">
              <a:buNone/>
            </a:pPr>
            <a:r>
              <a:rPr lang="en-US" sz="4300" dirty="0" err="1" smtClean="0">
                <a:sym typeface="Wingdings" pitchFamily="2" charset="2"/>
              </a:rPr>
              <a:t>Empezar</a:t>
            </a:r>
            <a:r>
              <a:rPr lang="en-US" sz="4300" dirty="0" smtClean="0">
                <a:sym typeface="Wingdings" pitchFamily="2" charset="2"/>
              </a:rPr>
              <a:t> = to start</a:t>
            </a:r>
          </a:p>
          <a:p>
            <a:pPr algn="ctr">
              <a:buNone/>
            </a:pPr>
            <a:r>
              <a:rPr lang="en-US" sz="4300" dirty="0" err="1" smtClean="0">
                <a:sym typeface="Wingdings" pitchFamily="2" charset="2"/>
              </a:rPr>
              <a:t>Querer</a:t>
            </a:r>
            <a:r>
              <a:rPr lang="en-US" sz="4300" dirty="0" smtClean="0">
                <a:sym typeface="Wingdings" pitchFamily="2" charset="2"/>
              </a:rPr>
              <a:t> = to want</a:t>
            </a:r>
          </a:p>
          <a:p>
            <a:pPr algn="ctr">
              <a:buNone/>
            </a:pPr>
            <a:r>
              <a:rPr lang="en-US" sz="4300" dirty="0" err="1" smtClean="0">
                <a:sym typeface="Wingdings" pitchFamily="2" charset="2"/>
              </a:rPr>
              <a:t>Pensar</a:t>
            </a:r>
            <a:r>
              <a:rPr lang="en-US" sz="4300" dirty="0" smtClean="0">
                <a:sym typeface="Wingdings" pitchFamily="2" charset="2"/>
              </a:rPr>
              <a:t> = to think</a:t>
            </a:r>
          </a:p>
          <a:p>
            <a:pPr algn="ctr">
              <a:buNone/>
            </a:pPr>
            <a:r>
              <a:rPr lang="en-US" sz="4300" dirty="0" smtClean="0">
                <a:sym typeface="Wingdings" pitchFamily="2" charset="2"/>
              </a:rPr>
              <a:t>*</a:t>
            </a:r>
            <a:r>
              <a:rPr lang="en-US" sz="4300" dirty="0" err="1" smtClean="0">
                <a:sym typeface="Wingdings" pitchFamily="2" charset="2"/>
              </a:rPr>
              <a:t>Tener</a:t>
            </a:r>
            <a:r>
              <a:rPr lang="en-US" sz="4300" dirty="0" smtClean="0">
                <a:sym typeface="Wingdings" pitchFamily="2" charset="2"/>
              </a:rPr>
              <a:t> = to have</a:t>
            </a:r>
          </a:p>
          <a:p>
            <a:pPr algn="ctr">
              <a:buNone/>
            </a:pPr>
            <a:r>
              <a:rPr lang="en-US" sz="4300" dirty="0" smtClean="0">
                <a:sym typeface="Wingdings" pitchFamily="2" charset="2"/>
              </a:rPr>
              <a:t>*</a:t>
            </a:r>
            <a:r>
              <a:rPr lang="en-US" sz="4300" dirty="0" err="1" smtClean="0">
                <a:sym typeface="Wingdings" pitchFamily="2" charset="2"/>
              </a:rPr>
              <a:t>Venir</a:t>
            </a:r>
            <a:r>
              <a:rPr lang="en-US" sz="4300" dirty="0" smtClean="0">
                <a:sym typeface="Wingdings" pitchFamily="2" charset="2"/>
              </a:rPr>
              <a:t> = to come</a:t>
            </a:r>
            <a:endParaRPr lang="en-US" sz="4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Mi </a:t>
            </a:r>
            <a:r>
              <a:rPr lang="en-US" sz="6000" dirty="0" err="1" smtClean="0"/>
              <a:t>profesora</a:t>
            </a:r>
            <a:r>
              <a:rPr lang="en-US" sz="6000" dirty="0" smtClean="0"/>
              <a:t> 	</a:t>
            </a:r>
            <a:r>
              <a:rPr lang="en-US" sz="6000" dirty="0" err="1" smtClean="0"/>
              <a:t>preferir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/>
              <a:t>prefiere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/>
              <a:t>Yo</a:t>
            </a:r>
            <a:r>
              <a:rPr lang="en-US" sz="6600" dirty="0" smtClean="0"/>
              <a:t>		</a:t>
            </a:r>
            <a:r>
              <a:rPr lang="en-US" sz="6600" dirty="0" err="1" smtClean="0"/>
              <a:t>empezar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/>
              <a:t>empiezo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/>
              <a:t>Usted</a:t>
            </a:r>
            <a:r>
              <a:rPr lang="en-US" sz="6600" dirty="0" smtClean="0"/>
              <a:t>		</a:t>
            </a:r>
            <a:r>
              <a:rPr lang="en-US" sz="6600" dirty="0" err="1" smtClean="0"/>
              <a:t>querer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/>
              <a:t>quiere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</a:t>
            </a:r>
            <a:r>
              <a:rPr lang="en-US" dirty="0" err="1" smtClean="0"/>
              <a:t>tipos</a:t>
            </a:r>
            <a:r>
              <a:rPr lang="en-US" dirty="0" smtClean="0"/>
              <a:t> de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cambian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600" dirty="0" smtClean="0"/>
              <a:t>O</a:t>
            </a:r>
            <a:r>
              <a:rPr lang="en-US" sz="3600" dirty="0" smtClean="0">
                <a:sym typeface="Wingdings" pitchFamily="2" charset="2"/>
              </a:rPr>
              <a:t> UE</a:t>
            </a:r>
          </a:p>
          <a:p>
            <a:pPr algn="ctr">
              <a:buNone/>
            </a:pPr>
            <a:r>
              <a:rPr lang="en-US" sz="3600" dirty="0" err="1" smtClean="0">
                <a:sym typeface="Wingdings" pitchFamily="2" charset="2"/>
              </a:rPr>
              <a:t>Almorzar</a:t>
            </a:r>
            <a:r>
              <a:rPr lang="en-US" sz="3600" dirty="0" smtClean="0">
                <a:sym typeface="Wingdings" pitchFamily="2" charset="2"/>
              </a:rPr>
              <a:t> = to eat lunch</a:t>
            </a:r>
          </a:p>
          <a:p>
            <a:pPr algn="ctr">
              <a:buNone/>
            </a:pPr>
            <a:r>
              <a:rPr lang="en-US" sz="3600" dirty="0" err="1" smtClean="0">
                <a:sym typeface="Wingdings" pitchFamily="2" charset="2"/>
              </a:rPr>
              <a:t>Jugar</a:t>
            </a:r>
            <a:r>
              <a:rPr lang="en-US" sz="3600" dirty="0" smtClean="0">
                <a:sym typeface="Wingdings" pitchFamily="2" charset="2"/>
              </a:rPr>
              <a:t> = to play</a:t>
            </a:r>
          </a:p>
          <a:p>
            <a:pPr algn="ctr">
              <a:buNone/>
            </a:pPr>
            <a:r>
              <a:rPr lang="en-US" sz="3600" dirty="0" err="1" smtClean="0">
                <a:sym typeface="Wingdings" pitchFamily="2" charset="2"/>
              </a:rPr>
              <a:t>Poder</a:t>
            </a:r>
            <a:r>
              <a:rPr lang="en-US" sz="3600" dirty="0" smtClean="0">
                <a:sym typeface="Wingdings" pitchFamily="2" charset="2"/>
              </a:rPr>
              <a:t> = to be able, can</a:t>
            </a:r>
          </a:p>
          <a:p>
            <a:pPr algn="ctr">
              <a:buNone/>
            </a:pPr>
            <a:r>
              <a:rPr lang="en-US" sz="3600" dirty="0" err="1" smtClean="0">
                <a:sym typeface="Wingdings" pitchFamily="2" charset="2"/>
              </a:rPr>
              <a:t>Dormir</a:t>
            </a:r>
            <a:r>
              <a:rPr lang="en-US" sz="3600" dirty="0" smtClean="0">
                <a:sym typeface="Wingdings" pitchFamily="2" charset="2"/>
              </a:rPr>
              <a:t> = to sleep</a:t>
            </a:r>
          </a:p>
          <a:p>
            <a:pPr algn="ctr">
              <a:buNone/>
            </a:pPr>
            <a:endParaRPr lang="en-US" sz="3600" dirty="0" smtClean="0">
              <a:sym typeface="Wingdings" pitchFamily="2" charset="2"/>
            </a:endParaRPr>
          </a:p>
          <a:p>
            <a:pPr algn="ctr">
              <a:buNone/>
            </a:pPr>
            <a:r>
              <a:rPr lang="en-US" sz="3600" b="1" i="1" dirty="0" smtClean="0">
                <a:sym typeface="Wingdings" pitchFamily="2" charset="2"/>
              </a:rPr>
              <a:t>VAMOS A PRACTICAR – SAQUEN SUS PIZARRITAS  Y MARCADORES</a:t>
            </a:r>
            <a:endParaRPr lang="en-US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err="1" smtClean="0"/>
              <a:t>Mis</a:t>
            </a:r>
            <a:r>
              <a:rPr lang="en-US" sz="5400" dirty="0" smtClean="0"/>
              <a:t> amigos		</a:t>
            </a:r>
            <a:r>
              <a:rPr lang="en-US" sz="5400" dirty="0" err="1" smtClean="0"/>
              <a:t>pensar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/>
              <a:t>piensan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err="1" smtClean="0"/>
              <a:t>Vosotros</a:t>
            </a:r>
            <a:r>
              <a:rPr lang="en-US" sz="6600" dirty="0" smtClean="0"/>
              <a:t>		</a:t>
            </a:r>
            <a:r>
              <a:rPr lang="en-US" sz="6600" dirty="0" err="1" smtClean="0"/>
              <a:t>tener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/>
              <a:t>tenéis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err="1" smtClean="0"/>
              <a:t>Usted</a:t>
            </a:r>
            <a:r>
              <a:rPr lang="en-US" sz="6000" dirty="0" smtClean="0"/>
              <a:t> y Roberto   </a:t>
            </a:r>
            <a:r>
              <a:rPr lang="en-US" sz="6000" dirty="0" err="1" smtClean="0"/>
              <a:t>venir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/>
              <a:t>vienen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Raquel y </a:t>
            </a:r>
            <a:r>
              <a:rPr lang="en-US" sz="4800" dirty="0" err="1" smtClean="0"/>
              <a:t>su</a:t>
            </a:r>
            <a:r>
              <a:rPr lang="en-US" sz="4800" dirty="0" smtClean="0"/>
              <a:t> </a:t>
            </a:r>
            <a:r>
              <a:rPr lang="en-US" sz="4800" dirty="0" err="1" smtClean="0"/>
              <a:t>amiga</a:t>
            </a:r>
            <a:r>
              <a:rPr lang="en-US" sz="4800" dirty="0" smtClean="0"/>
              <a:t>   </a:t>
            </a:r>
            <a:r>
              <a:rPr lang="en-US" sz="4800" dirty="0" err="1" smtClean="0"/>
              <a:t>preferir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/>
              <a:t>Prefieren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err="1" smtClean="0"/>
              <a:t>Yo</a:t>
            </a:r>
            <a:r>
              <a:rPr lang="en-US" sz="6600" dirty="0" smtClean="0"/>
              <a:t> 		</a:t>
            </a:r>
            <a:r>
              <a:rPr lang="en-US" sz="6600" dirty="0" err="1" smtClean="0"/>
              <a:t>empezar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/>
              <a:t>empiezo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/>
              <a:t>Tú</a:t>
            </a:r>
            <a:r>
              <a:rPr lang="en-US" sz="6600" dirty="0" smtClean="0"/>
              <a:t>		</a:t>
            </a:r>
            <a:r>
              <a:rPr lang="en-US" sz="6600" dirty="0" err="1" smtClean="0"/>
              <a:t>querer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/>
              <a:t>quieres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/>
              <a:t>Él</a:t>
            </a:r>
            <a:r>
              <a:rPr lang="en-US" sz="6600" dirty="0" smtClean="0"/>
              <a:t>		</a:t>
            </a:r>
            <a:r>
              <a:rPr lang="en-US" sz="6600" dirty="0" err="1" smtClean="0"/>
              <a:t>pensar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/>
              <a:t>piensa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err="1" smtClean="0"/>
              <a:t>Yo</a:t>
            </a:r>
            <a:r>
              <a:rPr lang="en-US" sz="6600" dirty="0" smtClean="0"/>
              <a:t>		</a:t>
            </a:r>
            <a:r>
              <a:rPr lang="en-US" sz="6600" dirty="0" err="1" smtClean="0"/>
              <a:t>tener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/>
              <a:t>tengo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/>
              <a:t>Nosotros</a:t>
            </a:r>
            <a:r>
              <a:rPr lang="en-US" sz="6600" dirty="0" smtClean="0"/>
              <a:t>   </a:t>
            </a:r>
            <a:r>
              <a:rPr lang="en-US" sz="6600" dirty="0" err="1" smtClean="0"/>
              <a:t>venir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/>
              <a:t>Venimos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Ella		</a:t>
            </a:r>
            <a:r>
              <a:rPr lang="en-US" sz="6000" dirty="0" err="1" smtClean="0"/>
              <a:t>almorzar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/>
              <a:t>Almuerza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772400" cy="1143000"/>
          </a:xfrm>
        </p:spPr>
        <p:txBody>
          <a:bodyPr>
            <a:normAutofit/>
          </a:bodyPr>
          <a:lstStyle/>
          <a:p>
            <a:r>
              <a:rPr lang="en-US" sz="6600" dirty="0" err="1" smtClean="0"/>
              <a:t>Yo</a:t>
            </a:r>
            <a:r>
              <a:rPr lang="en-US" sz="6600" dirty="0" smtClean="0"/>
              <a:t>		</a:t>
            </a:r>
            <a:r>
              <a:rPr lang="en-US" sz="6600" dirty="0" err="1" smtClean="0"/>
              <a:t>jugar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/>
              <a:t>Juego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/>
              <a:t>Tú</a:t>
            </a:r>
            <a:r>
              <a:rPr lang="en-US" sz="6600" dirty="0" smtClean="0"/>
              <a:t>			</a:t>
            </a:r>
            <a:r>
              <a:rPr lang="en-US" sz="6600" dirty="0" err="1" smtClean="0"/>
              <a:t>dormir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/>
              <a:t>Duermes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>
            <a:noAutofit/>
          </a:bodyPr>
          <a:lstStyle/>
          <a:p>
            <a:r>
              <a:rPr lang="en-US" sz="6600" dirty="0" err="1" smtClean="0"/>
              <a:t>Ustedes</a:t>
            </a:r>
            <a:r>
              <a:rPr lang="en-US" sz="6600" dirty="0" smtClean="0"/>
              <a:t> 	</a:t>
            </a:r>
            <a:r>
              <a:rPr lang="en-US" sz="6600" dirty="0" err="1" smtClean="0"/>
              <a:t>poder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/>
              <a:t>Pueden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err="1" smtClean="0"/>
              <a:t>Vosotros</a:t>
            </a:r>
            <a:r>
              <a:rPr lang="en-US" sz="6000" dirty="0" smtClean="0"/>
              <a:t>		</a:t>
            </a:r>
            <a:r>
              <a:rPr lang="en-US" sz="6000" dirty="0" err="1" smtClean="0"/>
              <a:t>almorzar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/>
              <a:t>almorzáis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Ella y </a:t>
            </a:r>
            <a:r>
              <a:rPr lang="en-US" sz="6600" dirty="0" err="1" smtClean="0"/>
              <a:t>yo</a:t>
            </a:r>
            <a:r>
              <a:rPr lang="en-US" sz="6600" dirty="0" smtClean="0"/>
              <a:t>			</a:t>
            </a:r>
            <a:r>
              <a:rPr lang="en-US" sz="6600" dirty="0" err="1" smtClean="0"/>
              <a:t>jugar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/>
              <a:t>jugamos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Mi amigo		</a:t>
            </a:r>
            <a:r>
              <a:rPr lang="en-US" sz="6600" dirty="0" err="1" smtClean="0"/>
              <a:t>dormir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/>
              <a:t>Duerme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</TotalTime>
  <Words>154</Words>
  <Application>Microsoft Office PowerPoint</Application>
  <PresentationFormat>On-screen Show (4:3)</PresentationFormat>
  <Paragraphs>68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Equity</vt:lpstr>
      <vt:lpstr>Los verbos con cambios radicales </vt:lpstr>
      <vt:lpstr>3 tipos de verbos que cambian</vt:lpstr>
      <vt:lpstr>Ella  almorzar</vt:lpstr>
      <vt:lpstr>Yo  jugar</vt:lpstr>
      <vt:lpstr>Tú   dormir</vt:lpstr>
      <vt:lpstr>Ustedes  poder</vt:lpstr>
      <vt:lpstr>Vosotros  almorzar</vt:lpstr>
      <vt:lpstr>Ella y yo   jugar</vt:lpstr>
      <vt:lpstr>Mi amigo  dormir</vt:lpstr>
      <vt:lpstr>Yo  poder</vt:lpstr>
      <vt:lpstr>Slide 11</vt:lpstr>
      <vt:lpstr>Marta y yo  pedir</vt:lpstr>
      <vt:lpstr>Lola   repetir</vt:lpstr>
      <vt:lpstr>Ellos  pedir</vt:lpstr>
      <vt:lpstr>Tú   repetir</vt:lpstr>
      <vt:lpstr>Slide 16</vt:lpstr>
      <vt:lpstr>Mi profesora  preferir</vt:lpstr>
      <vt:lpstr>Yo  empezar</vt:lpstr>
      <vt:lpstr>Usted  querer</vt:lpstr>
      <vt:lpstr>Mis amigos  pensar</vt:lpstr>
      <vt:lpstr>Vosotros  tener</vt:lpstr>
      <vt:lpstr>Usted y Roberto   venir</vt:lpstr>
      <vt:lpstr>Raquel y su amiga   preferir</vt:lpstr>
      <vt:lpstr>Yo   empezar</vt:lpstr>
      <vt:lpstr>Tú  querer</vt:lpstr>
      <vt:lpstr>Él  pensar</vt:lpstr>
      <vt:lpstr>Yo  tener</vt:lpstr>
      <vt:lpstr>Nosotros   venir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verbos con cambios radicales </dc:title>
  <dc:creator>jmathews</dc:creator>
  <cp:lastModifiedBy>jmathews</cp:lastModifiedBy>
  <cp:revision>4</cp:revision>
  <dcterms:created xsi:type="dcterms:W3CDTF">2014-11-12T21:23:33Z</dcterms:created>
  <dcterms:modified xsi:type="dcterms:W3CDTF">2014-11-12T21:55:51Z</dcterms:modified>
</cp:coreProperties>
</file>